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57" r:id="rId2"/>
    <p:sldId id="258" r:id="rId3"/>
    <p:sldId id="278" r:id="rId4"/>
    <p:sldId id="288" r:id="rId5"/>
    <p:sldId id="260" r:id="rId6"/>
    <p:sldId id="269" r:id="rId7"/>
    <p:sldId id="297" r:id="rId8"/>
    <p:sldId id="270" r:id="rId9"/>
    <p:sldId id="289" r:id="rId10"/>
    <p:sldId id="291" r:id="rId11"/>
    <p:sldId id="290" r:id="rId12"/>
    <p:sldId id="292" r:id="rId13"/>
    <p:sldId id="293" r:id="rId14"/>
    <p:sldId id="294" r:id="rId15"/>
    <p:sldId id="295" r:id="rId16"/>
    <p:sldId id="296" r:id="rId17"/>
    <p:sldId id="285" r:id="rId18"/>
    <p:sldId id="298" r:id="rId19"/>
    <p:sldId id="300" r:id="rId20"/>
    <p:sldId id="273" r:id="rId21"/>
    <p:sldId id="274" r:id="rId22"/>
    <p:sldId id="277" r:id="rId23"/>
    <p:sldId id="275" r:id="rId24"/>
    <p:sldId id="276" r:id="rId25"/>
    <p:sldId id="286" r:id="rId26"/>
    <p:sldId id="279" r:id="rId27"/>
    <p:sldId id="280" r:id="rId28"/>
    <p:sldId id="281" r:id="rId29"/>
    <p:sldId id="299" r:id="rId30"/>
    <p:sldId id="282" r:id="rId31"/>
    <p:sldId id="283" r:id="rId32"/>
    <p:sldId id="287" r:id="rId33"/>
    <p:sldId id="272"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9216"/>
    <p:restoredTop sz="94643"/>
  </p:normalViewPr>
  <p:slideViewPr>
    <p:cSldViewPr snapToGrid="0" snapToObjects="1">
      <p:cViewPr varScale="1">
        <p:scale>
          <a:sx n="90" d="100"/>
          <a:sy n="90" d="100"/>
        </p:scale>
        <p:origin x="536" y="20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3BD010-3AA8-9E46-ACD4-AB2FBDE54323}" type="datetimeFigureOut">
              <a:rPr lang="en-US" smtClean="0"/>
              <a:t>7/9/18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4BA62C-F432-8843-A565-2433A8A36666}" type="slidenum">
              <a:rPr lang="en-US" smtClean="0"/>
              <a:t>‹#›</a:t>
            </a:fld>
            <a:endParaRPr lang="en-US"/>
          </a:p>
        </p:txBody>
      </p:sp>
    </p:spTree>
    <p:extLst>
      <p:ext uri="{BB962C8B-B14F-4D97-AF65-F5344CB8AC3E}">
        <p14:creationId xmlns:p14="http://schemas.microsoft.com/office/powerpoint/2010/main" val="286707663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CA" dirty="0" smtClean="0"/>
              <a:t>Mettre le chant sur plusieurs diapo – selon le nombre de mots,</a:t>
            </a:r>
            <a:r>
              <a:rPr lang="fr-CA" baseline="0" dirty="0" smtClean="0"/>
              <a:t> pas plus de deux strophes par diapo pour assurer une bonne visibilité.</a:t>
            </a:r>
            <a:endParaRPr lang="fr-CA" dirty="0" smtClean="0"/>
          </a:p>
        </p:txBody>
      </p:sp>
      <p:sp>
        <p:nvSpPr>
          <p:cNvPr id="4" name="Espace réservé du numéro de diapositive 3"/>
          <p:cNvSpPr>
            <a:spLocks noGrp="1"/>
          </p:cNvSpPr>
          <p:nvPr>
            <p:ph type="sldNum" sz="quarter" idx="10"/>
          </p:nvPr>
        </p:nvSpPr>
        <p:spPr/>
        <p:txBody>
          <a:bodyPr/>
          <a:lstStyle/>
          <a:p>
            <a:fld id="{2C4BA62C-F432-8843-A565-2433A8A36666}" type="slidenum">
              <a:rPr lang="en-US" smtClean="0"/>
              <a:t>2</a:t>
            </a:fld>
            <a:endParaRPr lang="en-US"/>
          </a:p>
        </p:txBody>
      </p:sp>
    </p:spTree>
    <p:extLst>
      <p:ext uri="{BB962C8B-B14F-4D97-AF65-F5344CB8AC3E}">
        <p14:creationId xmlns:p14="http://schemas.microsoft.com/office/powerpoint/2010/main" val="3673435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CA" dirty="0" smtClean="0"/>
              <a:t>Mettre le chant sur plusieurs diapo – selon le nombre de mots,</a:t>
            </a:r>
            <a:r>
              <a:rPr lang="fr-CA" baseline="0" dirty="0" smtClean="0"/>
              <a:t> pas plus de deux strophes par diapo pour assurer une bonne visibilité.</a:t>
            </a:r>
            <a:endParaRPr lang="fr-CA" dirty="0" smtClean="0"/>
          </a:p>
        </p:txBody>
      </p:sp>
      <p:sp>
        <p:nvSpPr>
          <p:cNvPr id="4" name="Espace réservé du numéro de diapositive 3"/>
          <p:cNvSpPr>
            <a:spLocks noGrp="1"/>
          </p:cNvSpPr>
          <p:nvPr>
            <p:ph type="sldNum" sz="quarter" idx="10"/>
          </p:nvPr>
        </p:nvSpPr>
        <p:spPr/>
        <p:txBody>
          <a:bodyPr/>
          <a:lstStyle/>
          <a:p>
            <a:fld id="{2C4BA62C-F432-8843-A565-2433A8A36666}" type="slidenum">
              <a:rPr lang="en-US" smtClean="0"/>
              <a:t>4</a:t>
            </a:fld>
            <a:endParaRPr lang="en-US"/>
          </a:p>
        </p:txBody>
      </p:sp>
    </p:spTree>
    <p:extLst>
      <p:ext uri="{BB962C8B-B14F-4D97-AF65-F5344CB8AC3E}">
        <p14:creationId xmlns:p14="http://schemas.microsoft.com/office/powerpoint/2010/main" val="3626478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5</a:t>
            </a:fld>
            <a:endParaRPr lang="en-US"/>
          </a:p>
        </p:txBody>
      </p:sp>
    </p:spTree>
    <p:extLst>
      <p:ext uri="{BB962C8B-B14F-4D97-AF65-F5344CB8AC3E}">
        <p14:creationId xmlns:p14="http://schemas.microsoft.com/office/powerpoint/2010/main" val="2009848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6</a:t>
            </a:fld>
            <a:endParaRPr lang="en-US"/>
          </a:p>
        </p:txBody>
      </p:sp>
    </p:spTree>
    <p:extLst>
      <p:ext uri="{BB962C8B-B14F-4D97-AF65-F5344CB8AC3E}">
        <p14:creationId xmlns:p14="http://schemas.microsoft.com/office/powerpoint/2010/main" val="372748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8</a:t>
            </a:fld>
            <a:endParaRPr lang="en-US"/>
          </a:p>
        </p:txBody>
      </p:sp>
    </p:spTree>
    <p:extLst>
      <p:ext uri="{BB962C8B-B14F-4D97-AF65-F5344CB8AC3E}">
        <p14:creationId xmlns:p14="http://schemas.microsoft.com/office/powerpoint/2010/main" val="643488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www.freebibleimages.org</a:t>
            </a:r>
            <a:r>
              <a:rPr lang="en-US" dirty="0" smtClean="0"/>
              <a:t>/photos/</a:t>
            </a:r>
            <a:r>
              <a:rPr lang="en-US" dirty="0" err="1" smtClean="0"/>
              <a:t>jesus</a:t>
            </a:r>
            <a:r>
              <a:rPr lang="en-US" dirty="0" smtClean="0"/>
              <a:t>-appears-disciples/</a:t>
            </a:r>
          </a:p>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9</a:t>
            </a:fld>
            <a:endParaRPr lang="en-US"/>
          </a:p>
        </p:txBody>
      </p:sp>
    </p:spTree>
    <p:extLst>
      <p:ext uri="{BB962C8B-B14F-4D97-AF65-F5344CB8AC3E}">
        <p14:creationId xmlns:p14="http://schemas.microsoft.com/office/powerpoint/2010/main" val="1484047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10</a:t>
            </a:fld>
            <a:endParaRPr lang="en-US"/>
          </a:p>
        </p:txBody>
      </p:sp>
    </p:spTree>
    <p:extLst>
      <p:ext uri="{BB962C8B-B14F-4D97-AF65-F5344CB8AC3E}">
        <p14:creationId xmlns:p14="http://schemas.microsoft.com/office/powerpoint/2010/main" val="21193956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11</a:t>
            </a:fld>
            <a:endParaRPr lang="en-US"/>
          </a:p>
        </p:txBody>
      </p:sp>
    </p:spTree>
    <p:extLst>
      <p:ext uri="{BB962C8B-B14F-4D97-AF65-F5344CB8AC3E}">
        <p14:creationId xmlns:p14="http://schemas.microsoft.com/office/powerpoint/2010/main" val="369226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12</a:t>
            </a:fld>
            <a:endParaRPr lang="en-US"/>
          </a:p>
        </p:txBody>
      </p:sp>
    </p:spTree>
    <p:extLst>
      <p:ext uri="{BB962C8B-B14F-4D97-AF65-F5344CB8AC3E}">
        <p14:creationId xmlns:p14="http://schemas.microsoft.com/office/powerpoint/2010/main" val="8124909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13</a:t>
            </a:fld>
            <a:endParaRPr lang="en-US"/>
          </a:p>
        </p:txBody>
      </p:sp>
    </p:spTree>
    <p:extLst>
      <p:ext uri="{BB962C8B-B14F-4D97-AF65-F5344CB8AC3E}">
        <p14:creationId xmlns:p14="http://schemas.microsoft.com/office/powerpoint/2010/main" val="1030525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14</a:t>
            </a:fld>
            <a:endParaRPr lang="en-US"/>
          </a:p>
        </p:txBody>
      </p:sp>
    </p:spTree>
    <p:extLst>
      <p:ext uri="{BB962C8B-B14F-4D97-AF65-F5344CB8AC3E}">
        <p14:creationId xmlns:p14="http://schemas.microsoft.com/office/powerpoint/2010/main" val="1010296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15</a:t>
            </a:fld>
            <a:endParaRPr lang="en-US"/>
          </a:p>
        </p:txBody>
      </p:sp>
    </p:spTree>
    <p:extLst>
      <p:ext uri="{BB962C8B-B14F-4D97-AF65-F5344CB8AC3E}">
        <p14:creationId xmlns:p14="http://schemas.microsoft.com/office/powerpoint/2010/main" val="19041525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16</a:t>
            </a:fld>
            <a:endParaRPr lang="en-US"/>
          </a:p>
        </p:txBody>
      </p:sp>
    </p:spTree>
    <p:extLst>
      <p:ext uri="{BB962C8B-B14F-4D97-AF65-F5344CB8AC3E}">
        <p14:creationId xmlns:p14="http://schemas.microsoft.com/office/powerpoint/2010/main" val="512726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17</a:t>
            </a:fld>
            <a:endParaRPr lang="en-US"/>
          </a:p>
        </p:txBody>
      </p:sp>
    </p:spTree>
    <p:extLst>
      <p:ext uri="{BB962C8B-B14F-4D97-AF65-F5344CB8AC3E}">
        <p14:creationId xmlns:p14="http://schemas.microsoft.com/office/powerpoint/2010/main" val="9073377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diaconos.unblog.fr</a:t>
            </a:r>
            <a:r>
              <a:rPr lang="en-US" dirty="0" smtClean="0"/>
              <a:t>/category/religion/nouveau-testament/disciples-de-</a:t>
            </a:r>
            <a:r>
              <a:rPr lang="en-US" dirty="0" err="1" smtClean="0"/>
              <a:t>jesus</a:t>
            </a:r>
            <a:r>
              <a:rPr lang="en-US" dirty="0" smtClean="0"/>
              <a:t>/page/10/</a:t>
            </a:r>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19</a:t>
            </a:fld>
            <a:endParaRPr lang="en-US"/>
          </a:p>
        </p:txBody>
      </p:sp>
    </p:spTree>
    <p:extLst>
      <p:ext uri="{BB962C8B-B14F-4D97-AF65-F5344CB8AC3E}">
        <p14:creationId xmlns:p14="http://schemas.microsoft.com/office/powerpoint/2010/main" val="16163062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20</a:t>
            </a:fld>
            <a:endParaRPr lang="en-US"/>
          </a:p>
        </p:txBody>
      </p:sp>
    </p:spTree>
    <p:extLst>
      <p:ext uri="{BB962C8B-B14F-4D97-AF65-F5344CB8AC3E}">
        <p14:creationId xmlns:p14="http://schemas.microsoft.com/office/powerpoint/2010/main" val="2061707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21</a:t>
            </a:fld>
            <a:endParaRPr lang="en-US"/>
          </a:p>
        </p:txBody>
      </p:sp>
    </p:spTree>
    <p:extLst>
      <p:ext uri="{BB962C8B-B14F-4D97-AF65-F5344CB8AC3E}">
        <p14:creationId xmlns:p14="http://schemas.microsoft.com/office/powerpoint/2010/main" val="11965277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22</a:t>
            </a:fld>
            <a:endParaRPr lang="en-US"/>
          </a:p>
        </p:txBody>
      </p:sp>
    </p:spTree>
    <p:extLst>
      <p:ext uri="{BB962C8B-B14F-4D97-AF65-F5344CB8AC3E}">
        <p14:creationId xmlns:p14="http://schemas.microsoft.com/office/powerpoint/2010/main" val="19104480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23</a:t>
            </a:fld>
            <a:endParaRPr lang="en-US"/>
          </a:p>
        </p:txBody>
      </p:sp>
    </p:spTree>
    <p:extLst>
      <p:ext uri="{BB962C8B-B14F-4D97-AF65-F5344CB8AC3E}">
        <p14:creationId xmlns:p14="http://schemas.microsoft.com/office/powerpoint/2010/main" val="16760524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24</a:t>
            </a:fld>
            <a:endParaRPr lang="en-US"/>
          </a:p>
        </p:txBody>
      </p:sp>
    </p:spTree>
    <p:extLst>
      <p:ext uri="{BB962C8B-B14F-4D97-AF65-F5344CB8AC3E}">
        <p14:creationId xmlns:p14="http://schemas.microsoft.com/office/powerpoint/2010/main" val="8596647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CA" dirty="0" smtClean="0"/>
              <a:t>Mettre le chant sur plusieurs diapo – selon le nombre de mots,</a:t>
            </a:r>
            <a:r>
              <a:rPr lang="fr-CA" baseline="0" dirty="0" smtClean="0"/>
              <a:t> pas plus de deux strophes par diapo pour assurer une bonne visibilité.</a:t>
            </a:r>
            <a:endParaRPr lang="fr-CA" dirty="0" smtClean="0"/>
          </a:p>
        </p:txBody>
      </p:sp>
      <p:sp>
        <p:nvSpPr>
          <p:cNvPr id="4" name="Espace réservé du numéro de diapositive 3"/>
          <p:cNvSpPr>
            <a:spLocks noGrp="1"/>
          </p:cNvSpPr>
          <p:nvPr>
            <p:ph type="sldNum" sz="quarter" idx="10"/>
          </p:nvPr>
        </p:nvSpPr>
        <p:spPr/>
        <p:txBody>
          <a:bodyPr/>
          <a:lstStyle/>
          <a:p>
            <a:fld id="{2C4BA62C-F432-8843-A565-2433A8A36666}" type="slidenum">
              <a:rPr lang="en-US" smtClean="0"/>
              <a:t>25</a:t>
            </a:fld>
            <a:endParaRPr lang="en-US"/>
          </a:p>
        </p:txBody>
      </p:sp>
    </p:spTree>
    <p:extLst>
      <p:ext uri="{BB962C8B-B14F-4D97-AF65-F5344CB8AC3E}">
        <p14:creationId xmlns:p14="http://schemas.microsoft.com/office/powerpoint/2010/main" val="29007205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26</a:t>
            </a:fld>
            <a:endParaRPr lang="en-US"/>
          </a:p>
        </p:txBody>
      </p:sp>
    </p:spTree>
    <p:extLst>
      <p:ext uri="{BB962C8B-B14F-4D97-AF65-F5344CB8AC3E}">
        <p14:creationId xmlns:p14="http://schemas.microsoft.com/office/powerpoint/2010/main" val="6322939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27</a:t>
            </a:fld>
            <a:endParaRPr lang="en-US"/>
          </a:p>
        </p:txBody>
      </p:sp>
    </p:spTree>
    <p:extLst>
      <p:ext uri="{BB962C8B-B14F-4D97-AF65-F5344CB8AC3E}">
        <p14:creationId xmlns:p14="http://schemas.microsoft.com/office/powerpoint/2010/main" val="3116708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28</a:t>
            </a:fld>
            <a:endParaRPr lang="en-US"/>
          </a:p>
        </p:txBody>
      </p:sp>
    </p:spTree>
    <p:extLst>
      <p:ext uri="{BB962C8B-B14F-4D97-AF65-F5344CB8AC3E}">
        <p14:creationId xmlns:p14="http://schemas.microsoft.com/office/powerpoint/2010/main" val="10787673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30</a:t>
            </a:fld>
            <a:endParaRPr lang="en-US"/>
          </a:p>
        </p:txBody>
      </p:sp>
    </p:spTree>
    <p:extLst>
      <p:ext uri="{BB962C8B-B14F-4D97-AF65-F5344CB8AC3E}">
        <p14:creationId xmlns:p14="http://schemas.microsoft.com/office/powerpoint/2010/main" val="20568358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4BA62C-F432-8843-A565-2433A8A36666}" type="slidenum">
              <a:rPr lang="en-US" smtClean="0"/>
              <a:t>31</a:t>
            </a:fld>
            <a:endParaRPr lang="en-US"/>
          </a:p>
        </p:txBody>
      </p:sp>
    </p:spTree>
    <p:extLst>
      <p:ext uri="{BB962C8B-B14F-4D97-AF65-F5344CB8AC3E}">
        <p14:creationId xmlns:p14="http://schemas.microsoft.com/office/powerpoint/2010/main" val="17945524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CA" dirty="0" smtClean="0"/>
              <a:t>Mettre le chant sur plusieurs diapo – selon le nombre de mots,</a:t>
            </a:r>
            <a:r>
              <a:rPr lang="fr-CA" baseline="0" dirty="0" smtClean="0"/>
              <a:t> pas plus de deux strophes par diapo pour assurer une bonne visibilité.</a:t>
            </a:r>
            <a:endParaRPr lang="fr-CA" dirty="0" smtClean="0"/>
          </a:p>
        </p:txBody>
      </p:sp>
      <p:sp>
        <p:nvSpPr>
          <p:cNvPr id="4" name="Espace réservé du numéro de diapositive 3"/>
          <p:cNvSpPr>
            <a:spLocks noGrp="1"/>
          </p:cNvSpPr>
          <p:nvPr>
            <p:ph type="sldNum" sz="quarter" idx="10"/>
          </p:nvPr>
        </p:nvSpPr>
        <p:spPr/>
        <p:txBody>
          <a:bodyPr/>
          <a:lstStyle/>
          <a:p>
            <a:fld id="{2C4BA62C-F432-8843-A565-2433A8A36666}" type="slidenum">
              <a:rPr lang="en-US" smtClean="0"/>
              <a:t>32</a:t>
            </a:fld>
            <a:endParaRPr lang="en-US"/>
          </a:p>
        </p:txBody>
      </p:sp>
    </p:spTree>
    <p:extLst>
      <p:ext uri="{BB962C8B-B14F-4D97-AF65-F5344CB8AC3E}">
        <p14:creationId xmlns:p14="http://schemas.microsoft.com/office/powerpoint/2010/main" val="19332432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CA" smtClean="0"/>
              <a:t>Mettre le chant sur plusieurs diapo – selon le nombre de mots,</a:t>
            </a:r>
            <a:r>
              <a:rPr lang="fr-CA" baseline="0" smtClean="0"/>
              <a:t> pas plus de deux strophes par diapo pour assurer une bonne visibilité.</a:t>
            </a:r>
            <a:endParaRPr lang="fr-CA" smtClean="0"/>
          </a:p>
        </p:txBody>
      </p:sp>
      <p:sp>
        <p:nvSpPr>
          <p:cNvPr id="4" name="Espace réservé du numéro de diapositive 3"/>
          <p:cNvSpPr>
            <a:spLocks noGrp="1"/>
          </p:cNvSpPr>
          <p:nvPr>
            <p:ph type="sldNum" sz="quarter" idx="10"/>
          </p:nvPr>
        </p:nvSpPr>
        <p:spPr/>
        <p:txBody>
          <a:bodyPr/>
          <a:lstStyle/>
          <a:p>
            <a:fld id="{2C4BA62C-F432-8843-A565-2433A8A36666}" type="slidenum">
              <a:rPr lang="en-US" smtClean="0"/>
              <a:t>33</a:t>
            </a:fld>
            <a:endParaRPr lang="en-US"/>
          </a:p>
        </p:txBody>
      </p:sp>
    </p:spTree>
    <p:extLst>
      <p:ext uri="{BB962C8B-B14F-4D97-AF65-F5344CB8AC3E}">
        <p14:creationId xmlns:p14="http://schemas.microsoft.com/office/powerpoint/2010/main" val="2438830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41198433-1E69-E94B-8BDE-7A8C42FB4844}" type="datetimeFigureOut">
              <a:rPr lang="en-US" smtClean="0"/>
              <a:t>7/9/18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881005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41198433-1E69-E94B-8BDE-7A8C42FB4844}" type="datetimeFigureOut">
              <a:rPr lang="en-US" smtClean="0"/>
              <a:t>7/9/18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972051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41198433-1E69-E94B-8BDE-7A8C42FB4844}" type="datetimeFigureOut">
              <a:rPr lang="en-US" smtClean="0"/>
              <a:t>7/9/18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2475952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41198433-1E69-E94B-8BDE-7A8C42FB4844}" type="datetimeFigureOut">
              <a:rPr lang="en-US" smtClean="0"/>
              <a:t>7/9/18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523927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41198433-1E69-E94B-8BDE-7A8C42FB4844}" type="datetimeFigureOut">
              <a:rPr lang="en-US" smtClean="0"/>
              <a:t>7/9/18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3915740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41198433-1E69-E94B-8BDE-7A8C42FB4844}" type="datetimeFigureOut">
              <a:rPr lang="en-US" smtClean="0"/>
              <a:t>7/9/18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2451702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198433-1E69-E94B-8BDE-7A8C42FB4844}" type="datetimeFigureOut">
              <a:rPr lang="en-US" smtClean="0"/>
              <a:t>7/9/18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2852267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41198433-1E69-E94B-8BDE-7A8C42FB4844}" type="datetimeFigureOut">
              <a:rPr lang="en-US" smtClean="0"/>
              <a:t>7/9/18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1703739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41198433-1E69-E94B-8BDE-7A8C42FB4844}" type="datetimeFigureOut">
              <a:rPr lang="en-US" smtClean="0"/>
              <a:t>7/9/18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3186947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41198433-1E69-E94B-8BDE-7A8C42FB4844}" type="datetimeFigureOut">
              <a:rPr lang="en-US" smtClean="0"/>
              <a:t>7/9/18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3596755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41198433-1E69-E94B-8BDE-7A8C42FB4844}" type="datetimeFigureOut">
              <a:rPr lang="en-US" smtClean="0"/>
              <a:t>7/9/18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6AAB1B-F97A-6548-86DC-34DA238AE57F}" type="slidenum">
              <a:rPr lang="en-US" smtClean="0"/>
              <a:t>‹#›</a:t>
            </a:fld>
            <a:endParaRPr lang="en-US"/>
          </a:p>
        </p:txBody>
      </p:sp>
    </p:spTree>
    <p:extLst>
      <p:ext uri="{BB962C8B-B14F-4D97-AF65-F5344CB8AC3E}">
        <p14:creationId xmlns:p14="http://schemas.microsoft.com/office/powerpoint/2010/main" val="373793692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198433-1E69-E94B-8BDE-7A8C42FB4844}" type="datetimeFigureOut">
              <a:rPr lang="en-US" smtClean="0"/>
              <a:t>7/9/18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6AAB1B-F97A-6548-86DC-34DA238AE57F}" type="slidenum">
              <a:rPr lang="en-US" smtClean="0"/>
              <a:t>‹#›</a:t>
            </a:fld>
            <a:endParaRPr lang="en-US"/>
          </a:p>
        </p:txBody>
      </p:sp>
    </p:spTree>
    <p:extLst>
      <p:ext uri="{BB962C8B-B14F-4D97-AF65-F5344CB8AC3E}">
        <p14:creationId xmlns:p14="http://schemas.microsoft.com/office/powerpoint/2010/main" val="17472458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1.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1.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2.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1.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1.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tif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1.tif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1.tif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1.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1.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1.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1.tif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1.tif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1.tif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1.tif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1.tif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1.tif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1.tif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1.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71450" y="674188"/>
            <a:ext cx="4581763" cy="5410200"/>
          </a:xfrm>
          <a:prstGeom prst="rect">
            <a:avLst/>
          </a:prstGeom>
        </p:spPr>
      </p:pic>
      <p:sp>
        <p:nvSpPr>
          <p:cNvPr id="5" name="TextBox 4"/>
          <p:cNvSpPr txBox="1"/>
          <p:nvPr/>
        </p:nvSpPr>
        <p:spPr>
          <a:xfrm>
            <a:off x="3923828" y="2341331"/>
            <a:ext cx="5114441" cy="661720"/>
          </a:xfrm>
          <a:prstGeom prst="rect">
            <a:avLst/>
          </a:prstGeom>
          <a:noFill/>
        </p:spPr>
        <p:txBody>
          <a:bodyPr wrap="square" rtlCol="0">
            <a:spAutoFit/>
          </a:bodyPr>
          <a:lstStyle/>
          <a:p>
            <a:r>
              <a:rPr lang="en-US" sz="3700" spc="150" dirty="0" err="1" smtClean="0">
                <a:solidFill>
                  <a:schemeClr val="tx1">
                    <a:lumMod val="75000"/>
                    <a:lumOff val="25000"/>
                  </a:schemeClr>
                </a:solidFill>
                <a:latin typeface="Helvetica"/>
                <a:cs typeface="Helvetica"/>
              </a:rPr>
              <a:t>Jésus</a:t>
            </a:r>
            <a:r>
              <a:rPr lang="en-US" sz="3700" spc="150" dirty="0" smtClean="0">
                <a:solidFill>
                  <a:schemeClr val="tx1">
                    <a:lumMod val="75000"/>
                    <a:lumOff val="25000"/>
                  </a:schemeClr>
                </a:solidFill>
                <a:latin typeface="Helvetica"/>
                <a:cs typeface="Helvetica"/>
              </a:rPr>
              <a:t> </a:t>
            </a:r>
            <a:r>
              <a:rPr lang="en-US" sz="3700" spc="150" dirty="0" err="1" smtClean="0">
                <a:solidFill>
                  <a:schemeClr val="tx1">
                    <a:lumMod val="75000"/>
                    <a:lumOff val="25000"/>
                  </a:schemeClr>
                </a:solidFill>
                <a:latin typeface="Helvetica"/>
                <a:cs typeface="Helvetica"/>
              </a:rPr>
              <a:t>est</a:t>
            </a:r>
            <a:r>
              <a:rPr lang="en-US" sz="3700" spc="150" dirty="0" smtClean="0">
                <a:solidFill>
                  <a:schemeClr val="tx1">
                    <a:lumMod val="75000"/>
                    <a:lumOff val="25000"/>
                  </a:schemeClr>
                </a:solidFill>
                <a:latin typeface="Helvetica"/>
                <a:cs typeface="Helvetica"/>
              </a:rPr>
              <a:t> vivant!</a:t>
            </a:r>
            <a:endParaRPr lang="en-US" sz="3700" spc="150" dirty="0">
              <a:solidFill>
                <a:schemeClr val="tx1">
                  <a:lumMod val="75000"/>
                  <a:lumOff val="25000"/>
                </a:schemeClr>
              </a:solidFill>
              <a:latin typeface="Helvetica"/>
              <a:cs typeface="Helvetica"/>
            </a:endParaRPr>
          </a:p>
        </p:txBody>
      </p:sp>
      <p:sp>
        <p:nvSpPr>
          <p:cNvPr id="2" name="Title 1"/>
          <p:cNvSpPr>
            <a:spLocks noGrp="1"/>
          </p:cNvSpPr>
          <p:nvPr>
            <p:ph type="title"/>
          </p:nvPr>
        </p:nvSpPr>
        <p:spPr>
          <a:xfrm>
            <a:off x="1899286" y="1384068"/>
            <a:ext cx="8229600" cy="1143000"/>
          </a:xfrm>
        </p:spPr>
        <p:txBody>
          <a:bodyPr>
            <a:normAutofit/>
          </a:bodyPr>
          <a:lstStyle/>
          <a:p>
            <a:r>
              <a:rPr lang="en-US" sz="6000" spc="1000" dirty="0" smtClean="0">
                <a:solidFill>
                  <a:schemeClr val="tx1">
                    <a:lumMod val="75000"/>
                    <a:lumOff val="25000"/>
                  </a:schemeClr>
                </a:solidFill>
                <a:latin typeface="Helvetica" charset="0"/>
                <a:ea typeface="Helvetica" charset="0"/>
                <a:cs typeface="Helvetica" charset="0"/>
              </a:rPr>
              <a:t>PÂQUES</a:t>
            </a:r>
            <a:endParaRPr lang="en-US" sz="6000" spc="1000" dirty="0">
              <a:solidFill>
                <a:schemeClr val="tx1">
                  <a:lumMod val="75000"/>
                  <a:lumOff val="25000"/>
                </a:schemeClr>
              </a:solidFill>
              <a:latin typeface="Helvetica" charset="0"/>
              <a:ea typeface="Helvetica" charset="0"/>
              <a:cs typeface="Helvetica" charset="0"/>
            </a:endParaRPr>
          </a:p>
        </p:txBody>
      </p:sp>
    </p:spTree>
    <p:extLst>
      <p:ext uri="{BB962C8B-B14F-4D97-AF65-F5344CB8AC3E}">
        <p14:creationId xmlns:p14="http://schemas.microsoft.com/office/powerpoint/2010/main" val="29521987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a:stretch/>
        </p:blipFill>
        <p:spPr>
          <a:xfrm>
            <a:off x="171450" y="1254642"/>
            <a:ext cx="4137240" cy="4829746"/>
          </a:xfrm>
          <a:prstGeom prst="rect">
            <a:avLst/>
          </a:prstGeom>
          <a:effectLst>
            <a:softEdge rad="228600"/>
          </a:effectLst>
        </p:spPr>
      </p:pic>
      <p:sp>
        <p:nvSpPr>
          <p:cNvPr id="2" name="Title 1"/>
          <p:cNvSpPr>
            <a:spLocks noGrp="1"/>
          </p:cNvSpPr>
          <p:nvPr>
            <p:ph type="title"/>
          </p:nvPr>
        </p:nvSpPr>
        <p:spPr>
          <a:xfrm>
            <a:off x="914400" y="479369"/>
            <a:ext cx="8229600" cy="1143000"/>
          </a:xfrm>
        </p:spPr>
        <p:txBody>
          <a:bodyPr>
            <a:normAutofit/>
          </a:bodyPr>
          <a:lstStyle/>
          <a:p>
            <a:r>
              <a:rPr lang="en-US" sz="3000" dirty="0">
                <a:latin typeface="Helvetica"/>
                <a:cs typeface="Helvetica"/>
              </a:rPr>
              <a:t>Chant </a:t>
            </a:r>
            <a:r>
              <a:rPr lang="en-US" sz="3000" dirty="0" err="1">
                <a:latin typeface="Helvetica"/>
                <a:cs typeface="Helvetica"/>
              </a:rPr>
              <a:t>d’ouverture</a:t>
            </a:r>
            <a:endParaRPr lang="en-US" sz="3000" dirty="0">
              <a:latin typeface="Helvetica"/>
              <a:cs typeface="Helvetica"/>
            </a:endParaRPr>
          </a:p>
        </p:txBody>
      </p:sp>
    </p:spTree>
    <p:extLst>
      <p:ext uri="{BB962C8B-B14F-4D97-AF65-F5344CB8AC3E}">
        <p14:creationId xmlns:p14="http://schemas.microsoft.com/office/powerpoint/2010/main" val="12862803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a:stretch/>
        </p:blipFill>
        <p:spPr>
          <a:xfrm>
            <a:off x="0" y="1254642"/>
            <a:ext cx="4137240" cy="4829746"/>
          </a:xfrm>
          <a:prstGeom prst="rect">
            <a:avLst/>
          </a:prstGeom>
          <a:effectLst>
            <a:softEdge rad="228600"/>
          </a:effectLst>
        </p:spPr>
      </p:pic>
      <p:sp>
        <p:nvSpPr>
          <p:cNvPr id="7" name="Rectangle 6"/>
          <p:cNvSpPr/>
          <p:nvPr/>
        </p:nvSpPr>
        <p:spPr>
          <a:xfrm>
            <a:off x="6387055" y="184769"/>
            <a:ext cx="2698175" cy="369332"/>
          </a:xfrm>
          <a:prstGeom prst="rect">
            <a:avLst/>
          </a:prstGeom>
        </p:spPr>
        <p:txBody>
          <a:bodyPr wrap="none">
            <a:spAutoFit/>
          </a:bodyPr>
          <a:lstStyle/>
          <a:p>
            <a:r>
              <a:rPr lang="en-US" dirty="0" err="1" smtClean="0">
                <a:latin typeface="Helvetica"/>
                <a:cs typeface="Helvetica"/>
              </a:rPr>
              <a:t>Préparation</a:t>
            </a:r>
            <a:r>
              <a:rPr lang="en-US" dirty="0" smtClean="0">
                <a:latin typeface="Helvetica"/>
                <a:cs typeface="Helvetica"/>
              </a:rPr>
              <a:t> </a:t>
            </a:r>
            <a:r>
              <a:rPr lang="en-US" dirty="0" err="1" smtClean="0">
                <a:latin typeface="Helvetica"/>
                <a:cs typeface="Helvetica"/>
              </a:rPr>
              <a:t>Pénitentielle</a:t>
            </a:r>
            <a:endParaRPr lang="en-US" dirty="0"/>
          </a:p>
        </p:txBody>
      </p:sp>
      <p:sp>
        <p:nvSpPr>
          <p:cNvPr id="8" name="Rectangle 7"/>
          <p:cNvSpPr/>
          <p:nvPr/>
        </p:nvSpPr>
        <p:spPr>
          <a:xfrm>
            <a:off x="2046020" y="1020783"/>
            <a:ext cx="6934638" cy="5693866"/>
          </a:xfrm>
          <a:prstGeom prst="rect">
            <a:avLst/>
          </a:prstGeom>
        </p:spPr>
        <p:txBody>
          <a:bodyPr wrap="square">
            <a:spAutoFit/>
          </a:bodyPr>
          <a:lstStyle/>
          <a:p>
            <a:pPr algn="r"/>
            <a:r>
              <a:rPr lang="fr-FR" sz="2800" dirty="0">
                <a:latin typeface="Helvetica" charset="0"/>
                <a:ea typeface="Helvetica" charset="0"/>
                <a:cs typeface="Helvetica" charset="0"/>
              </a:rPr>
              <a:t>Seigneur Jésus, tu amènes les morts à la vie dans l’Esprit, prends pitié de nous.       </a:t>
            </a:r>
            <a:r>
              <a:rPr lang="fr-FR" sz="2800" b="1" dirty="0" smtClean="0">
                <a:solidFill>
                  <a:srgbClr val="C00000"/>
                </a:solidFill>
                <a:latin typeface="Helvetica" charset="0"/>
                <a:ea typeface="Helvetica" charset="0"/>
                <a:cs typeface="Helvetica" charset="0"/>
              </a:rPr>
              <a:t>Prends </a:t>
            </a:r>
            <a:r>
              <a:rPr lang="fr-FR" sz="2800" b="1" dirty="0">
                <a:solidFill>
                  <a:srgbClr val="C00000"/>
                </a:solidFill>
                <a:latin typeface="Helvetica" charset="0"/>
                <a:ea typeface="Helvetica" charset="0"/>
                <a:cs typeface="Helvetica" charset="0"/>
              </a:rPr>
              <a:t>pitié de nous.</a:t>
            </a:r>
            <a:endParaRPr lang="en-US" sz="2800" b="1" dirty="0">
              <a:solidFill>
                <a:srgbClr val="C00000"/>
              </a:solidFill>
              <a:latin typeface="Helvetica" charset="0"/>
              <a:ea typeface="Helvetica" charset="0"/>
              <a:cs typeface="Helvetica" charset="0"/>
            </a:endParaRPr>
          </a:p>
          <a:p>
            <a:pPr algn="r"/>
            <a:r>
              <a:rPr lang="fr-FR" sz="2800" dirty="0">
                <a:latin typeface="Helvetica" charset="0"/>
                <a:ea typeface="Helvetica" charset="0"/>
                <a:cs typeface="Helvetica" charset="0"/>
              </a:rPr>
              <a:t> </a:t>
            </a:r>
            <a:endParaRPr lang="en-US" sz="2800" dirty="0">
              <a:latin typeface="Helvetica" charset="0"/>
              <a:ea typeface="Helvetica" charset="0"/>
              <a:cs typeface="Helvetica" charset="0"/>
            </a:endParaRPr>
          </a:p>
          <a:p>
            <a:pPr algn="r"/>
            <a:r>
              <a:rPr lang="fr-CA" sz="2800" dirty="0">
                <a:latin typeface="Helvetica" charset="0"/>
                <a:ea typeface="Helvetica" charset="0"/>
                <a:cs typeface="Helvetica" charset="0"/>
              </a:rPr>
              <a:t>Ô Christ, tu apportes le pardon et la paix aux pécheurs, prends pitié de nous.         </a:t>
            </a:r>
            <a:r>
              <a:rPr lang="fr-FR" sz="2800" b="1" dirty="0" smtClean="0">
                <a:solidFill>
                  <a:srgbClr val="C00000"/>
                </a:solidFill>
                <a:latin typeface="Helvetica" charset="0"/>
                <a:ea typeface="Helvetica" charset="0"/>
                <a:cs typeface="Helvetica" charset="0"/>
              </a:rPr>
              <a:t>Prends </a:t>
            </a:r>
            <a:r>
              <a:rPr lang="fr-FR" sz="2800" b="1" dirty="0">
                <a:solidFill>
                  <a:srgbClr val="C00000"/>
                </a:solidFill>
                <a:latin typeface="Helvetica" charset="0"/>
                <a:ea typeface="Helvetica" charset="0"/>
                <a:cs typeface="Helvetica" charset="0"/>
              </a:rPr>
              <a:t>pitié de nous.</a:t>
            </a:r>
            <a:endParaRPr lang="en-US" sz="2800" b="1" dirty="0">
              <a:solidFill>
                <a:srgbClr val="C00000"/>
              </a:solidFill>
              <a:latin typeface="Helvetica" charset="0"/>
              <a:ea typeface="Helvetica" charset="0"/>
              <a:cs typeface="Helvetica" charset="0"/>
            </a:endParaRPr>
          </a:p>
          <a:p>
            <a:pPr algn="r"/>
            <a:r>
              <a:rPr lang="fr-FR" sz="2800" dirty="0">
                <a:latin typeface="Helvetica" charset="0"/>
                <a:ea typeface="Helvetica" charset="0"/>
                <a:cs typeface="Helvetica" charset="0"/>
              </a:rPr>
              <a:t> </a:t>
            </a:r>
            <a:endParaRPr lang="en-US" sz="2800" dirty="0">
              <a:latin typeface="Helvetica" charset="0"/>
              <a:ea typeface="Helvetica" charset="0"/>
              <a:cs typeface="Helvetica" charset="0"/>
            </a:endParaRPr>
          </a:p>
          <a:p>
            <a:pPr algn="r"/>
            <a:r>
              <a:rPr lang="fr-CA" sz="2800" dirty="0">
                <a:latin typeface="Helvetica" charset="0"/>
                <a:ea typeface="Helvetica" charset="0"/>
                <a:cs typeface="Helvetica" charset="0"/>
              </a:rPr>
              <a:t>Seigneur Jésus, </a:t>
            </a:r>
            <a:endParaRPr lang="fr-CA" sz="2800" dirty="0" smtClean="0">
              <a:latin typeface="Helvetica" charset="0"/>
              <a:ea typeface="Helvetica" charset="0"/>
              <a:cs typeface="Helvetica" charset="0"/>
            </a:endParaRPr>
          </a:p>
          <a:p>
            <a:pPr algn="r"/>
            <a:r>
              <a:rPr lang="fr-CA" sz="2800" dirty="0" smtClean="0">
                <a:latin typeface="Helvetica" charset="0"/>
                <a:ea typeface="Helvetica" charset="0"/>
                <a:cs typeface="Helvetica" charset="0"/>
              </a:rPr>
              <a:t>tu </a:t>
            </a:r>
            <a:r>
              <a:rPr lang="fr-CA" sz="2800" dirty="0">
                <a:latin typeface="Helvetica" charset="0"/>
                <a:ea typeface="Helvetica" charset="0"/>
                <a:cs typeface="Helvetica" charset="0"/>
              </a:rPr>
              <a:t>apportes la lumière à ceux et celles </a:t>
            </a:r>
            <a:endParaRPr lang="fr-CA" sz="2800" dirty="0" smtClean="0">
              <a:latin typeface="Helvetica" charset="0"/>
              <a:ea typeface="Helvetica" charset="0"/>
              <a:cs typeface="Helvetica" charset="0"/>
            </a:endParaRPr>
          </a:p>
          <a:p>
            <a:pPr algn="r"/>
            <a:r>
              <a:rPr lang="fr-CA" sz="2800" dirty="0" smtClean="0">
                <a:latin typeface="Helvetica" charset="0"/>
                <a:ea typeface="Helvetica" charset="0"/>
                <a:cs typeface="Helvetica" charset="0"/>
              </a:rPr>
              <a:t>qui </a:t>
            </a:r>
            <a:r>
              <a:rPr lang="fr-CA" sz="2800" dirty="0">
                <a:latin typeface="Helvetica" charset="0"/>
                <a:ea typeface="Helvetica" charset="0"/>
                <a:cs typeface="Helvetica" charset="0"/>
              </a:rPr>
              <a:t>sont dans les ténèbres, </a:t>
            </a:r>
          </a:p>
          <a:p>
            <a:pPr algn="r"/>
            <a:r>
              <a:rPr lang="fr-CA" sz="2800" dirty="0" smtClean="0">
                <a:latin typeface="Helvetica" charset="0"/>
                <a:ea typeface="Helvetica" charset="0"/>
                <a:cs typeface="Helvetica" charset="0"/>
              </a:rPr>
              <a:t>prends </a:t>
            </a:r>
            <a:r>
              <a:rPr lang="fr-CA" sz="2800" dirty="0">
                <a:latin typeface="Helvetica" charset="0"/>
                <a:ea typeface="Helvetica" charset="0"/>
                <a:cs typeface="Helvetica" charset="0"/>
              </a:rPr>
              <a:t>pitié de nous. </a:t>
            </a:r>
            <a:endParaRPr lang="en-US" sz="2800" dirty="0">
              <a:latin typeface="Helvetica" charset="0"/>
              <a:ea typeface="Helvetica" charset="0"/>
              <a:cs typeface="Helvetica" charset="0"/>
            </a:endParaRPr>
          </a:p>
          <a:p>
            <a:pPr algn="r"/>
            <a:r>
              <a:rPr lang="fr-FR" sz="2800" b="1" dirty="0" smtClean="0">
                <a:solidFill>
                  <a:srgbClr val="C00000"/>
                </a:solidFill>
                <a:latin typeface="Helvetica" charset="0"/>
                <a:ea typeface="Helvetica" charset="0"/>
                <a:cs typeface="Helvetica" charset="0"/>
              </a:rPr>
              <a:t>Prends </a:t>
            </a:r>
            <a:r>
              <a:rPr lang="fr-FR" sz="2800" b="1" dirty="0">
                <a:solidFill>
                  <a:srgbClr val="C00000"/>
                </a:solidFill>
                <a:latin typeface="Helvetica" charset="0"/>
                <a:ea typeface="Helvetica" charset="0"/>
                <a:cs typeface="Helvetica" charset="0"/>
              </a:rPr>
              <a:t>pitié de nous.</a:t>
            </a:r>
            <a:endParaRPr lang="en-US" sz="2800" b="1" dirty="0">
              <a:solidFill>
                <a:srgbClr val="C00000"/>
              </a:solidFill>
              <a:latin typeface="Helvetica" charset="0"/>
              <a:ea typeface="Helvetica" charset="0"/>
              <a:cs typeface="Helvetica" charset="0"/>
            </a:endParaRPr>
          </a:p>
        </p:txBody>
      </p:sp>
    </p:spTree>
    <p:extLst>
      <p:ext uri="{BB962C8B-B14F-4D97-AF65-F5344CB8AC3E}">
        <p14:creationId xmlns:p14="http://schemas.microsoft.com/office/powerpoint/2010/main" val="16946809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a:srcRect/>
          <a:stretch/>
        </p:blipFill>
        <p:spPr>
          <a:xfrm>
            <a:off x="171450" y="1254642"/>
            <a:ext cx="4137240" cy="4829746"/>
          </a:xfrm>
          <a:prstGeom prst="rect">
            <a:avLst/>
          </a:prstGeom>
          <a:effectLst>
            <a:softEdge rad="228600"/>
          </a:effectLst>
        </p:spPr>
      </p:pic>
      <p:sp>
        <p:nvSpPr>
          <p:cNvPr id="6" name="Rectangle 5"/>
          <p:cNvSpPr/>
          <p:nvPr/>
        </p:nvSpPr>
        <p:spPr>
          <a:xfrm>
            <a:off x="7772943" y="282399"/>
            <a:ext cx="800219" cy="369332"/>
          </a:xfrm>
          <a:prstGeom prst="rect">
            <a:avLst/>
          </a:prstGeom>
        </p:spPr>
        <p:txBody>
          <a:bodyPr wrap="none">
            <a:spAutoFit/>
          </a:bodyPr>
          <a:lstStyle/>
          <a:p>
            <a:r>
              <a:rPr lang="en-US" smtClean="0">
                <a:latin typeface="Helvetica"/>
                <a:cs typeface="Helvetica"/>
              </a:rPr>
              <a:t>Gloria</a:t>
            </a:r>
            <a:endParaRPr lang="en-US" dirty="0"/>
          </a:p>
        </p:txBody>
      </p:sp>
    </p:spTree>
    <p:extLst>
      <p:ext uri="{BB962C8B-B14F-4D97-AF65-F5344CB8AC3E}">
        <p14:creationId xmlns:p14="http://schemas.microsoft.com/office/powerpoint/2010/main" val="825875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53429" y="628650"/>
            <a:ext cx="6804633" cy="1061829"/>
          </a:xfrm>
          <a:prstGeom prst="rect">
            <a:avLst/>
          </a:prstGeom>
        </p:spPr>
        <p:txBody>
          <a:bodyPr wrap="square">
            <a:spAutoFit/>
          </a:bodyPr>
          <a:lstStyle/>
          <a:p>
            <a:r>
              <a:rPr lang="fr-FR" sz="3000" dirty="0">
                <a:latin typeface="Helvetica" charset="0"/>
                <a:ea typeface="Helvetica" charset="0"/>
                <a:cs typeface="Helvetica" charset="0"/>
              </a:rPr>
              <a:t>Lecture du livre </a:t>
            </a:r>
            <a:r>
              <a:rPr lang="fr-FR" sz="3000" dirty="0" smtClean="0">
                <a:latin typeface="Helvetica" charset="0"/>
                <a:ea typeface="Helvetica" charset="0"/>
                <a:cs typeface="Helvetica" charset="0"/>
              </a:rPr>
              <a:t>des Actes des Apôtres</a:t>
            </a:r>
            <a:endParaRPr lang="en-US" sz="3000" dirty="0">
              <a:latin typeface="Helvetica" charset="0"/>
              <a:ea typeface="Helvetica" charset="0"/>
              <a:cs typeface="Helvetica" charset="0"/>
            </a:endParaRPr>
          </a:p>
          <a:p>
            <a:r>
              <a:rPr lang="en-US" sz="3300" dirty="0">
                <a:latin typeface="Helvetica"/>
                <a:cs typeface="Helvetica"/>
              </a:rPr>
              <a:t> </a:t>
            </a:r>
          </a:p>
        </p:txBody>
      </p:sp>
      <p:sp>
        <p:nvSpPr>
          <p:cNvPr id="2" name="Rectangle 1"/>
          <p:cNvSpPr/>
          <p:nvPr/>
        </p:nvSpPr>
        <p:spPr>
          <a:xfrm>
            <a:off x="6666273" y="300766"/>
            <a:ext cx="1954381" cy="369332"/>
          </a:xfrm>
          <a:prstGeom prst="rect">
            <a:avLst/>
          </a:prstGeom>
        </p:spPr>
        <p:txBody>
          <a:bodyPr wrap="none">
            <a:spAutoFit/>
          </a:bodyPr>
          <a:lstStyle/>
          <a:p>
            <a:r>
              <a:rPr lang="en-US" dirty="0" smtClean="0">
                <a:latin typeface="Helvetica"/>
                <a:cs typeface="Helvetica"/>
              </a:rPr>
              <a:t>Première Lecture</a:t>
            </a:r>
            <a:endParaRPr lang="en-US" dirty="0"/>
          </a:p>
        </p:txBody>
      </p:sp>
      <p:sp>
        <p:nvSpPr>
          <p:cNvPr id="5" name="Rectangle 4"/>
          <p:cNvSpPr/>
          <p:nvPr/>
        </p:nvSpPr>
        <p:spPr>
          <a:xfrm>
            <a:off x="553429" y="5995891"/>
            <a:ext cx="8376259" cy="553998"/>
          </a:xfrm>
          <a:prstGeom prst="rect">
            <a:avLst/>
          </a:prstGeom>
        </p:spPr>
        <p:txBody>
          <a:bodyPr wrap="square">
            <a:spAutoFit/>
          </a:bodyPr>
          <a:lstStyle/>
          <a:p>
            <a:r>
              <a:rPr lang="fr-CA" sz="3000" dirty="0" smtClean="0">
                <a:latin typeface="Helvetica"/>
                <a:cs typeface="Helvetica"/>
              </a:rPr>
              <a:t>Parole de </a:t>
            </a:r>
            <a:r>
              <a:rPr lang="fr-CA" sz="3000" err="1" smtClean="0">
                <a:latin typeface="Helvetica"/>
                <a:cs typeface="Helvetica"/>
              </a:rPr>
              <a:t>Seigneur</a:t>
            </a:r>
            <a:r>
              <a:rPr lang="fr-CA" sz="3000" smtClean="0">
                <a:latin typeface="Helvetica"/>
                <a:cs typeface="Helvetica"/>
              </a:rPr>
              <a:t>. </a:t>
            </a:r>
            <a:r>
              <a:rPr lang="fr-CA" sz="3000" dirty="0" smtClean="0">
                <a:solidFill>
                  <a:srgbClr val="C00000"/>
                </a:solidFill>
                <a:latin typeface="Helvetica"/>
                <a:cs typeface="Helvetica"/>
              </a:rPr>
              <a:t>Nous rendons gloire à Dieu.</a:t>
            </a:r>
            <a:endParaRPr lang="en-US" sz="3000" dirty="0">
              <a:solidFill>
                <a:srgbClr val="C00000"/>
              </a:solidFill>
              <a:latin typeface="Helvetica"/>
              <a:cs typeface="Helvetica"/>
            </a:endParaRPr>
          </a:p>
        </p:txBody>
      </p:sp>
      <p:pic>
        <p:nvPicPr>
          <p:cNvPr id="3" name="Picture 2"/>
          <p:cNvPicPr>
            <a:picLocks noChangeAspect="1"/>
          </p:cNvPicPr>
          <p:nvPr/>
        </p:nvPicPr>
        <p:blipFill>
          <a:blip r:embed="rId3"/>
          <a:stretch>
            <a:fillRect/>
          </a:stretch>
        </p:blipFill>
        <p:spPr>
          <a:xfrm>
            <a:off x="638804" y="1326118"/>
            <a:ext cx="7004659" cy="4669773"/>
          </a:xfrm>
          <a:prstGeom prst="rect">
            <a:avLst/>
          </a:prstGeom>
        </p:spPr>
      </p:pic>
    </p:spTree>
    <p:extLst>
      <p:ext uri="{BB962C8B-B14F-4D97-AF65-F5344CB8AC3E}">
        <p14:creationId xmlns:p14="http://schemas.microsoft.com/office/powerpoint/2010/main" val="15068618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a:stretch/>
        </p:blipFill>
        <p:spPr>
          <a:xfrm>
            <a:off x="171450" y="1254642"/>
            <a:ext cx="4137240" cy="4829746"/>
          </a:xfrm>
          <a:prstGeom prst="rect">
            <a:avLst/>
          </a:prstGeom>
          <a:effectLst>
            <a:softEdge rad="228600"/>
          </a:effectLst>
        </p:spPr>
      </p:pic>
      <p:sp>
        <p:nvSpPr>
          <p:cNvPr id="6" name="Rectangle 5"/>
          <p:cNvSpPr/>
          <p:nvPr/>
        </p:nvSpPr>
        <p:spPr>
          <a:xfrm>
            <a:off x="3063757" y="1637770"/>
            <a:ext cx="5578797" cy="1477328"/>
          </a:xfrm>
          <a:prstGeom prst="rect">
            <a:avLst/>
          </a:prstGeom>
        </p:spPr>
        <p:txBody>
          <a:bodyPr wrap="square">
            <a:spAutoFit/>
          </a:bodyPr>
          <a:lstStyle/>
          <a:p>
            <a:pPr marL="514350" indent="-514350">
              <a:buAutoNum type="alphaUcPeriod" startAt="18"/>
            </a:pPr>
            <a:r>
              <a:rPr lang="fr-FR" sz="3000" dirty="0" smtClean="0">
                <a:latin typeface="Helvetica" charset="0"/>
                <a:ea typeface="Helvetica" charset="0"/>
                <a:cs typeface="Helvetica" charset="0"/>
              </a:rPr>
              <a:t>Ô </a:t>
            </a:r>
            <a:r>
              <a:rPr lang="fr-FR" sz="3000" dirty="0">
                <a:latin typeface="Helvetica" charset="0"/>
                <a:ea typeface="Helvetica" charset="0"/>
                <a:cs typeface="Helvetica" charset="0"/>
              </a:rPr>
              <a:t>Seigneur notre Dieu, </a:t>
            </a:r>
            <a:endParaRPr lang="fr-FR" sz="3000" dirty="0" smtClean="0">
              <a:latin typeface="Helvetica" charset="0"/>
              <a:ea typeface="Helvetica" charset="0"/>
              <a:cs typeface="Helvetica" charset="0"/>
            </a:endParaRPr>
          </a:p>
          <a:p>
            <a:pPr marL="514350" indent="-514350"/>
            <a:r>
              <a:rPr lang="fr-FR" sz="3000" dirty="0">
                <a:latin typeface="Helvetica" charset="0"/>
                <a:ea typeface="Helvetica" charset="0"/>
                <a:cs typeface="Helvetica" charset="0"/>
              </a:rPr>
              <a:t>	</a:t>
            </a:r>
            <a:r>
              <a:rPr lang="fr-FR" sz="3000" dirty="0" smtClean="0">
                <a:latin typeface="Helvetica" charset="0"/>
                <a:ea typeface="Helvetica" charset="0"/>
                <a:cs typeface="Helvetica" charset="0"/>
              </a:rPr>
              <a:t>qu’il </a:t>
            </a:r>
            <a:r>
              <a:rPr lang="fr-FR" sz="3000" dirty="0">
                <a:latin typeface="Helvetica" charset="0"/>
                <a:ea typeface="Helvetica" charset="0"/>
                <a:cs typeface="Helvetica" charset="0"/>
              </a:rPr>
              <a:t>est grand, ton nom</a:t>
            </a:r>
            <a:r>
              <a:rPr lang="fr-FR" sz="3000" dirty="0" smtClean="0">
                <a:latin typeface="Helvetica" charset="0"/>
                <a:ea typeface="Helvetica" charset="0"/>
                <a:cs typeface="Helvetica" charset="0"/>
              </a:rPr>
              <a:t>, </a:t>
            </a:r>
          </a:p>
          <a:p>
            <a:pPr marL="514350" indent="-514350"/>
            <a:r>
              <a:rPr lang="fr-FR" sz="3000" dirty="0">
                <a:latin typeface="Helvetica" charset="0"/>
                <a:ea typeface="Helvetica" charset="0"/>
                <a:cs typeface="Helvetica" charset="0"/>
              </a:rPr>
              <a:t>	</a:t>
            </a:r>
            <a:r>
              <a:rPr lang="fr-FR" sz="3000" dirty="0" smtClean="0">
                <a:latin typeface="Helvetica" charset="0"/>
                <a:ea typeface="Helvetica" charset="0"/>
                <a:cs typeface="Helvetica" charset="0"/>
              </a:rPr>
              <a:t>par toute </a:t>
            </a:r>
            <a:r>
              <a:rPr lang="fr-FR" sz="3000" dirty="0">
                <a:latin typeface="Helvetica" charset="0"/>
                <a:ea typeface="Helvetica" charset="0"/>
                <a:cs typeface="Helvetica" charset="0"/>
              </a:rPr>
              <a:t>la terre! </a:t>
            </a:r>
            <a:endParaRPr lang="en-US" sz="3000" dirty="0">
              <a:latin typeface="Helvetica" charset="0"/>
              <a:ea typeface="Helvetica" charset="0"/>
              <a:cs typeface="Helvetica" charset="0"/>
            </a:endParaRPr>
          </a:p>
        </p:txBody>
      </p:sp>
      <p:sp>
        <p:nvSpPr>
          <p:cNvPr id="2" name="Rectangle 1"/>
          <p:cNvSpPr/>
          <p:nvPr/>
        </p:nvSpPr>
        <p:spPr>
          <a:xfrm>
            <a:off x="7454740" y="440298"/>
            <a:ext cx="1031051" cy="369332"/>
          </a:xfrm>
          <a:prstGeom prst="rect">
            <a:avLst/>
          </a:prstGeom>
        </p:spPr>
        <p:txBody>
          <a:bodyPr wrap="none">
            <a:spAutoFit/>
          </a:bodyPr>
          <a:lstStyle/>
          <a:p>
            <a:r>
              <a:rPr lang="en-US" dirty="0" err="1" smtClean="0">
                <a:latin typeface="Helvetica"/>
                <a:cs typeface="Helvetica"/>
              </a:rPr>
              <a:t>Psaume</a:t>
            </a:r>
            <a:endParaRPr lang="en-US" dirty="0"/>
          </a:p>
        </p:txBody>
      </p:sp>
    </p:spTree>
    <p:extLst>
      <p:ext uri="{BB962C8B-B14F-4D97-AF65-F5344CB8AC3E}">
        <p14:creationId xmlns:p14="http://schemas.microsoft.com/office/powerpoint/2010/main" val="7904270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a:stretch/>
        </p:blipFill>
        <p:spPr>
          <a:xfrm>
            <a:off x="171450" y="1254642"/>
            <a:ext cx="4137240" cy="4829746"/>
          </a:xfrm>
          <a:prstGeom prst="rect">
            <a:avLst/>
          </a:prstGeom>
          <a:effectLst>
            <a:softEdge rad="228600"/>
          </a:effectLst>
        </p:spPr>
      </p:pic>
      <p:sp>
        <p:nvSpPr>
          <p:cNvPr id="2" name="Title 1"/>
          <p:cNvSpPr>
            <a:spLocks noGrp="1"/>
          </p:cNvSpPr>
          <p:nvPr>
            <p:ph type="title"/>
          </p:nvPr>
        </p:nvSpPr>
        <p:spPr>
          <a:xfrm>
            <a:off x="2027915" y="1395599"/>
            <a:ext cx="8229600" cy="1143000"/>
          </a:xfrm>
        </p:spPr>
        <p:txBody>
          <a:bodyPr>
            <a:normAutofit/>
          </a:bodyPr>
          <a:lstStyle/>
          <a:p>
            <a:r>
              <a:rPr lang="en-US" sz="6000" spc="1000" dirty="0" smtClean="0">
                <a:solidFill>
                  <a:schemeClr val="tx1">
                    <a:lumMod val="65000"/>
                    <a:lumOff val="35000"/>
                  </a:schemeClr>
                </a:solidFill>
                <a:latin typeface="Helvetica" charset="0"/>
                <a:ea typeface="Helvetica" charset="0"/>
                <a:cs typeface="Helvetica" charset="0"/>
              </a:rPr>
              <a:t>ALLELULIA</a:t>
            </a:r>
            <a:endParaRPr lang="en-US" sz="6000" spc="1000" dirty="0">
              <a:solidFill>
                <a:schemeClr val="tx1">
                  <a:lumMod val="65000"/>
                  <a:lumOff val="35000"/>
                </a:schemeClr>
              </a:solidFill>
              <a:latin typeface="Helvetica" charset="0"/>
              <a:ea typeface="Helvetica" charset="0"/>
              <a:cs typeface="Helvetica" charset="0"/>
            </a:endParaRPr>
          </a:p>
        </p:txBody>
      </p:sp>
      <p:sp>
        <p:nvSpPr>
          <p:cNvPr id="5" name="TextBox 4"/>
          <p:cNvSpPr txBox="1"/>
          <p:nvPr/>
        </p:nvSpPr>
        <p:spPr>
          <a:xfrm>
            <a:off x="3499767" y="2438586"/>
            <a:ext cx="5114441" cy="707886"/>
          </a:xfrm>
          <a:prstGeom prst="rect">
            <a:avLst/>
          </a:prstGeom>
          <a:noFill/>
        </p:spPr>
        <p:txBody>
          <a:bodyPr wrap="square" rtlCol="0">
            <a:spAutoFit/>
          </a:bodyPr>
          <a:lstStyle/>
          <a:p>
            <a:pPr algn="just"/>
            <a:r>
              <a:rPr lang="fr-FR" sz="2000" spc="150" dirty="0">
                <a:solidFill>
                  <a:schemeClr val="tx1">
                    <a:lumMod val="50000"/>
                    <a:lumOff val="50000"/>
                  </a:schemeClr>
                </a:solidFill>
                <a:latin typeface="Helvetica" charset="0"/>
                <a:ea typeface="Helvetica" charset="0"/>
                <a:cs typeface="Helvetica" charset="0"/>
              </a:rPr>
              <a:t>Voici le jour que fit le Seigneur, </a:t>
            </a:r>
            <a:r>
              <a:rPr lang="fr-FR" sz="2000" spc="150" dirty="0" smtClean="0">
                <a:solidFill>
                  <a:schemeClr val="tx1">
                    <a:lumMod val="50000"/>
                    <a:lumOff val="50000"/>
                  </a:schemeClr>
                </a:solidFill>
                <a:latin typeface="Helvetica" charset="0"/>
                <a:ea typeface="Helvetica" charset="0"/>
                <a:cs typeface="Helvetica" charset="0"/>
              </a:rPr>
              <a:t>qu’il </a:t>
            </a:r>
            <a:r>
              <a:rPr lang="fr-FR" sz="2000" spc="150" dirty="0">
                <a:solidFill>
                  <a:schemeClr val="tx1">
                    <a:lumMod val="50000"/>
                    <a:lumOff val="50000"/>
                  </a:schemeClr>
                </a:solidFill>
                <a:latin typeface="Helvetica" charset="0"/>
                <a:ea typeface="Helvetica" charset="0"/>
                <a:cs typeface="Helvetica" charset="0"/>
              </a:rPr>
              <a:t>soit pour nous jour de fête et de joie!</a:t>
            </a:r>
            <a:endParaRPr lang="en-US" sz="2000" spc="150" dirty="0">
              <a:solidFill>
                <a:schemeClr val="tx1">
                  <a:lumMod val="50000"/>
                  <a:lumOff val="50000"/>
                </a:schemeClr>
              </a:solidFill>
              <a:latin typeface="Helvetica" charset="0"/>
              <a:ea typeface="Helvetica" charset="0"/>
              <a:cs typeface="Helvetica" charset="0"/>
            </a:endParaRPr>
          </a:p>
        </p:txBody>
      </p:sp>
      <p:sp>
        <p:nvSpPr>
          <p:cNvPr id="7" name="Rectangle 6"/>
          <p:cNvSpPr/>
          <p:nvPr/>
        </p:nvSpPr>
        <p:spPr>
          <a:xfrm>
            <a:off x="7337800" y="415409"/>
            <a:ext cx="1441420" cy="369332"/>
          </a:xfrm>
          <a:prstGeom prst="rect">
            <a:avLst/>
          </a:prstGeom>
        </p:spPr>
        <p:txBody>
          <a:bodyPr wrap="none">
            <a:spAutoFit/>
          </a:bodyPr>
          <a:lstStyle/>
          <a:p>
            <a:r>
              <a:rPr lang="en-US" dirty="0" smtClean="0">
                <a:latin typeface="Helvetica"/>
                <a:cs typeface="Helvetica"/>
              </a:rPr>
              <a:t>Acclamation</a:t>
            </a:r>
            <a:endParaRPr lang="en-US" dirty="0"/>
          </a:p>
        </p:txBody>
      </p:sp>
    </p:spTree>
    <p:extLst>
      <p:ext uri="{BB962C8B-B14F-4D97-AF65-F5344CB8AC3E}">
        <p14:creationId xmlns:p14="http://schemas.microsoft.com/office/powerpoint/2010/main" val="4370317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srcRect/>
          <a:stretch/>
        </p:blipFill>
        <p:spPr>
          <a:xfrm>
            <a:off x="171450" y="1254642"/>
            <a:ext cx="4137240" cy="4829746"/>
          </a:xfrm>
          <a:prstGeom prst="rect">
            <a:avLst/>
          </a:prstGeom>
          <a:effectLst>
            <a:softEdge rad="228600"/>
          </a:effectLst>
        </p:spPr>
      </p:pic>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sp>
        <p:nvSpPr>
          <p:cNvPr id="7" name="Rectangle 6"/>
          <p:cNvSpPr/>
          <p:nvPr/>
        </p:nvSpPr>
        <p:spPr>
          <a:xfrm>
            <a:off x="1169581" y="1527627"/>
            <a:ext cx="7451074" cy="3323987"/>
          </a:xfrm>
          <a:prstGeom prst="rect">
            <a:avLst/>
          </a:prstGeom>
        </p:spPr>
        <p:txBody>
          <a:bodyPr wrap="square">
            <a:spAutoFit/>
          </a:bodyPr>
          <a:lstStyle/>
          <a:p>
            <a:pPr algn="r">
              <a:spcAft>
                <a:spcPts val="0"/>
              </a:spcAft>
            </a:pPr>
            <a:r>
              <a:rPr lang="fr-FR" sz="3000" dirty="0">
                <a:solidFill>
                  <a:srgbClr val="000000"/>
                </a:solidFill>
                <a:latin typeface="Helvetica" charset="0"/>
                <a:ea typeface="Helvetica" charset="0"/>
                <a:cs typeface="Helvetica" charset="0"/>
              </a:rPr>
              <a:t>Le Seigneur soit avec vous. </a:t>
            </a:r>
            <a:endParaRPr lang="fr-FR" sz="3000" dirty="0" smtClean="0">
              <a:solidFill>
                <a:srgbClr val="000000"/>
              </a:solidFill>
              <a:latin typeface="Helvetica" charset="0"/>
              <a:ea typeface="Helvetica" charset="0"/>
              <a:cs typeface="Helvetica" charset="0"/>
            </a:endParaRPr>
          </a:p>
          <a:p>
            <a:pPr algn="r">
              <a:spcAft>
                <a:spcPts val="0"/>
              </a:spcAft>
            </a:pPr>
            <a:r>
              <a:rPr lang="fr-FR" sz="3000" dirty="0" smtClean="0">
                <a:solidFill>
                  <a:srgbClr val="C00000"/>
                </a:solidFill>
                <a:latin typeface="Helvetica" charset="0"/>
                <a:ea typeface="Helvetica" charset="0"/>
                <a:cs typeface="Helvetica" charset="0"/>
              </a:rPr>
              <a:t>Et </a:t>
            </a:r>
            <a:r>
              <a:rPr lang="fr-FR" sz="3000" dirty="0">
                <a:solidFill>
                  <a:srgbClr val="C00000"/>
                </a:solidFill>
                <a:latin typeface="Helvetica" charset="0"/>
                <a:ea typeface="Helvetica" charset="0"/>
                <a:cs typeface="Helvetica" charset="0"/>
              </a:rPr>
              <a:t>avec votre esprit.</a:t>
            </a:r>
            <a:endParaRPr lang="en-US" sz="3000" dirty="0">
              <a:solidFill>
                <a:srgbClr val="C00000"/>
              </a:solidFill>
              <a:latin typeface="Helvetica" charset="0"/>
              <a:ea typeface="Helvetica" charset="0"/>
              <a:cs typeface="Helvetica" charset="0"/>
            </a:endParaRPr>
          </a:p>
          <a:p>
            <a:pPr algn="r">
              <a:spcAft>
                <a:spcPts val="0"/>
              </a:spcAft>
            </a:pPr>
            <a:endParaRPr lang="fr-FR" sz="3000" b="1" dirty="0" smtClean="0">
              <a:solidFill>
                <a:srgbClr val="000000"/>
              </a:solidFill>
              <a:latin typeface="Helvetica" charset="0"/>
              <a:ea typeface="Helvetica" charset="0"/>
              <a:cs typeface="Helvetica" charset="0"/>
            </a:endParaRPr>
          </a:p>
          <a:p>
            <a:pPr algn="r">
              <a:spcAft>
                <a:spcPts val="0"/>
              </a:spcAft>
            </a:pPr>
            <a:endParaRPr lang="fr-FR" sz="3000" b="1" dirty="0">
              <a:solidFill>
                <a:srgbClr val="000000"/>
              </a:solidFill>
              <a:latin typeface="Helvetica" charset="0"/>
              <a:ea typeface="Helvetica" charset="0"/>
              <a:cs typeface="Helvetica" charset="0"/>
            </a:endParaRPr>
          </a:p>
          <a:p>
            <a:pPr algn="r">
              <a:spcAft>
                <a:spcPts val="0"/>
              </a:spcAft>
            </a:pPr>
            <a:r>
              <a:rPr lang="fr-FR" sz="3000" dirty="0" smtClean="0">
                <a:solidFill>
                  <a:srgbClr val="000000"/>
                </a:solidFill>
                <a:latin typeface="Helvetica" charset="0"/>
                <a:ea typeface="Helvetica" charset="0"/>
                <a:cs typeface="Helvetica" charset="0"/>
              </a:rPr>
              <a:t>Évangile </a:t>
            </a:r>
            <a:r>
              <a:rPr lang="fr-FR" sz="3000" dirty="0">
                <a:solidFill>
                  <a:srgbClr val="000000"/>
                </a:solidFill>
                <a:latin typeface="Helvetica" charset="0"/>
                <a:ea typeface="Helvetica" charset="0"/>
                <a:cs typeface="Helvetica" charset="0"/>
              </a:rPr>
              <a:t>de Jésus </a:t>
            </a:r>
            <a:r>
              <a:rPr lang="fr-FR" sz="3000" dirty="0" smtClean="0">
                <a:solidFill>
                  <a:srgbClr val="000000"/>
                </a:solidFill>
                <a:latin typeface="Helvetica" charset="0"/>
                <a:ea typeface="Helvetica" charset="0"/>
                <a:cs typeface="Helvetica" charset="0"/>
              </a:rPr>
              <a:t>Christ </a:t>
            </a:r>
          </a:p>
          <a:p>
            <a:pPr algn="r">
              <a:spcAft>
                <a:spcPts val="0"/>
              </a:spcAft>
            </a:pPr>
            <a:r>
              <a:rPr lang="fr-FR" sz="3000" dirty="0" smtClean="0">
                <a:solidFill>
                  <a:srgbClr val="000000"/>
                </a:solidFill>
                <a:latin typeface="Helvetica" charset="0"/>
                <a:ea typeface="Helvetica" charset="0"/>
                <a:cs typeface="Helvetica" charset="0"/>
              </a:rPr>
              <a:t>selon </a:t>
            </a:r>
            <a:r>
              <a:rPr lang="fr-FR" sz="3000" dirty="0">
                <a:solidFill>
                  <a:srgbClr val="000000"/>
                </a:solidFill>
                <a:latin typeface="Helvetica" charset="0"/>
                <a:ea typeface="Helvetica" charset="0"/>
                <a:cs typeface="Helvetica" charset="0"/>
              </a:rPr>
              <a:t>saint </a:t>
            </a:r>
            <a:r>
              <a:rPr lang="fr-FR" sz="3000" dirty="0" smtClean="0">
                <a:solidFill>
                  <a:srgbClr val="000000"/>
                </a:solidFill>
                <a:latin typeface="Helvetica" charset="0"/>
                <a:ea typeface="Helvetica" charset="0"/>
                <a:cs typeface="Helvetica" charset="0"/>
              </a:rPr>
              <a:t>Jean</a:t>
            </a:r>
          </a:p>
          <a:p>
            <a:pPr algn="r">
              <a:spcAft>
                <a:spcPts val="0"/>
              </a:spcAft>
            </a:pPr>
            <a:r>
              <a:rPr lang="fr-FR" sz="3000" dirty="0" smtClean="0">
                <a:solidFill>
                  <a:srgbClr val="C00000"/>
                </a:solidFill>
                <a:latin typeface="Helvetica" charset="0"/>
                <a:ea typeface="Helvetica" charset="0"/>
                <a:cs typeface="Helvetica" charset="0"/>
              </a:rPr>
              <a:t>Gloire </a:t>
            </a:r>
            <a:r>
              <a:rPr lang="fr-FR" sz="3000" dirty="0">
                <a:solidFill>
                  <a:srgbClr val="C00000"/>
                </a:solidFill>
                <a:latin typeface="Helvetica" charset="0"/>
                <a:ea typeface="Helvetica" charset="0"/>
                <a:cs typeface="Helvetica" charset="0"/>
              </a:rPr>
              <a:t>à toi, Seigneur!</a:t>
            </a:r>
            <a:endParaRPr lang="en-US" sz="3000" dirty="0">
              <a:solidFill>
                <a:srgbClr val="C00000"/>
              </a:solidFill>
              <a:effectLst/>
              <a:latin typeface="Helvetica" charset="0"/>
              <a:ea typeface="Helvetica" charset="0"/>
              <a:cs typeface="Helvetica" charset="0"/>
            </a:endParaRPr>
          </a:p>
        </p:txBody>
      </p:sp>
    </p:spTree>
    <p:extLst>
      <p:ext uri="{BB962C8B-B14F-4D97-AF65-F5344CB8AC3E}">
        <p14:creationId xmlns:p14="http://schemas.microsoft.com/office/powerpoint/2010/main" val="14115484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353757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80415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21381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70610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8344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879444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421840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913061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srcRect/>
          <a:stretch/>
        </p:blipFill>
        <p:spPr>
          <a:xfrm>
            <a:off x="171450" y="1254642"/>
            <a:ext cx="4137240" cy="4829746"/>
          </a:xfrm>
          <a:prstGeom prst="rect">
            <a:avLst/>
          </a:prstGeom>
          <a:effectLst>
            <a:softEdge rad="228600"/>
          </a:effectLst>
        </p:spPr>
      </p:pic>
      <p:sp>
        <p:nvSpPr>
          <p:cNvPr id="6" name="Rectangle 5"/>
          <p:cNvSpPr/>
          <p:nvPr/>
        </p:nvSpPr>
        <p:spPr>
          <a:xfrm>
            <a:off x="1816022" y="927463"/>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552113" y="415409"/>
            <a:ext cx="1069524" cy="369332"/>
          </a:xfrm>
          <a:prstGeom prst="rect">
            <a:avLst/>
          </a:prstGeom>
        </p:spPr>
        <p:txBody>
          <a:bodyPr wrap="none">
            <a:spAutoFit/>
          </a:bodyPr>
          <a:lstStyle/>
          <a:p>
            <a:r>
              <a:rPr lang="en-US" smtClean="0">
                <a:latin typeface="Helvetica"/>
                <a:cs typeface="Helvetica"/>
              </a:rPr>
              <a:t>Évangile</a:t>
            </a:r>
            <a:endParaRPr lang="en-US" dirty="0"/>
          </a:p>
        </p:txBody>
      </p:sp>
      <p:sp>
        <p:nvSpPr>
          <p:cNvPr id="5" name="Rectangle 4"/>
          <p:cNvSpPr/>
          <p:nvPr/>
        </p:nvSpPr>
        <p:spPr>
          <a:xfrm>
            <a:off x="3133040" y="1854806"/>
            <a:ext cx="6663266" cy="1046440"/>
          </a:xfrm>
          <a:prstGeom prst="rect">
            <a:avLst/>
          </a:prstGeom>
        </p:spPr>
        <p:txBody>
          <a:bodyPr wrap="square">
            <a:spAutoFit/>
          </a:bodyPr>
          <a:lstStyle/>
          <a:p>
            <a:r>
              <a:rPr lang="fr-FR" sz="3200" dirty="0">
                <a:latin typeface="Helvetica" charset="0"/>
                <a:ea typeface="Helvetica" charset="0"/>
                <a:cs typeface="Helvetica" charset="0"/>
              </a:rPr>
              <a:t>Acclamons la Parole de Dieu.</a:t>
            </a:r>
            <a:endParaRPr lang="fr-FR" sz="3000" dirty="0" smtClean="0">
              <a:solidFill>
                <a:srgbClr val="C00000"/>
              </a:solidFill>
              <a:latin typeface="Helvetica" charset="0"/>
              <a:ea typeface="Helvetica" charset="0"/>
              <a:cs typeface="Helvetica" charset="0"/>
            </a:endParaRPr>
          </a:p>
          <a:p>
            <a:r>
              <a:rPr lang="fr-FR" sz="3000" dirty="0" smtClean="0">
                <a:solidFill>
                  <a:srgbClr val="C00000"/>
                </a:solidFill>
                <a:latin typeface="Helvetica" charset="0"/>
                <a:ea typeface="Helvetica" charset="0"/>
                <a:cs typeface="Helvetica" charset="0"/>
              </a:rPr>
              <a:t>Louange </a:t>
            </a:r>
            <a:r>
              <a:rPr lang="fr-FR" sz="3000" dirty="0">
                <a:solidFill>
                  <a:srgbClr val="C00000"/>
                </a:solidFill>
                <a:latin typeface="Helvetica" charset="0"/>
                <a:ea typeface="Helvetica" charset="0"/>
                <a:cs typeface="Helvetica" charset="0"/>
              </a:rPr>
              <a:t>à toi, Seigneur Jésus.</a:t>
            </a:r>
            <a:r>
              <a:rPr lang="en-US" sz="3000" dirty="0">
                <a:solidFill>
                  <a:srgbClr val="C00000"/>
                </a:solidFill>
                <a:latin typeface="Helvetica" charset="0"/>
                <a:ea typeface="Helvetica" charset="0"/>
                <a:cs typeface="Helvetica" charset="0"/>
              </a:rPr>
              <a:t> </a:t>
            </a:r>
            <a:endParaRPr lang="en-US" sz="3000" b="1" dirty="0">
              <a:solidFill>
                <a:srgbClr val="C00000"/>
              </a:solidFill>
              <a:latin typeface="Helvetica" charset="0"/>
              <a:ea typeface="Helvetica" charset="0"/>
              <a:cs typeface="Helvetica" charset="0"/>
            </a:endParaRPr>
          </a:p>
        </p:txBody>
      </p:sp>
    </p:spTree>
    <p:extLst>
      <p:ext uri="{BB962C8B-B14F-4D97-AF65-F5344CB8AC3E}">
        <p14:creationId xmlns:p14="http://schemas.microsoft.com/office/powerpoint/2010/main" val="6552747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a:stretch/>
        </p:blipFill>
        <p:spPr>
          <a:xfrm>
            <a:off x="171450" y="1254642"/>
            <a:ext cx="4137240" cy="4829746"/>
          </a:xfrm>
          <a:prstGeom prst="rect">
            <a:avLst/>
          </a:prstGeom>
          <a:effectLst>
            <a:softEdge rad="228600"/>
          </a:effectLst>
        </p:spPr>
      </p:pic>
      <p:sp>
        <p:nvSpPr>
          <p:cNvPr id="2" name="Title 1"/>
          <p:cNvSpPr>
            <a:spLocks noGrp="1"/>
          </p:cNvSpPr>
          <p:nvPr>
            <p:ph type="title"/>
          </p:nvPr>
        </p:nvSpPr>
        <p:spPr>
          <a:xfrm>
            <a:off x="2027915" y="1395599"/>
            <a:ext cx="8229600" cy="1143000"/>
          </a:xfrm>
        </p:spPr>
        <p:txBody>
          <a:bodyPr>
            <a:normAutofit/>
          </a:bodyPr>
          <a:lstStyle/>
          <a:p>
            <a:r>
              <a:rPr lang="en-US" sz="6000" spc="1000" dirty="0" smtClean="0">
                <a:solidFill>
                  <a:schemeClr val="tx1">
                    <a:lumMod val="65000"/>
                    <a:lumOff val="35000"/>
                  </a:schemeClr>
                </a:solidFill>
                <a:latin typeface="Helvetica" charset="0"/>
                <a:ea typeface="Helvetica" charset="0"/>
                <a:cs typeface="Helvetica" charset="0"/>
              </a:rPr>
              <a:t>ALLELULIA</a:t>
            </a:r>
            <a:endParaRPr lang="en-US" sz="6000" spc="1000" dirty="0">
              <a:solidFill>
                <a:schemeClr val="tx1">
                  <a:lumMod val="65000"/>
                  <a:lumOff val="35000"/>
                </a:schemeClr>
              </a:solidFill>
              <a:latin typeface="Helvetica" charset="0"/>
              <a:ea typeface="Helvetica" charset="0"/>
              <a:cs typeface="Helvetica" charset="0"/>
            </a:endParaRPr>
          </a:p>
        </p:txBody>
      </p:sp>
      <p:sp>
        <p:nvSpPr>
          <p:cNvPr id="5" name="TextBox 4"/>
          <p:cNvSpPr txBox="1"/>
          <p:nvPr/>
        </p:nvSpPr>
        <p:spPr>
          <a:xfrm>
            <a:off x="3499767" y="2438586"/>
            <a:ext cx="5114441" cy="707886"/>
          </a:xfrm>
          <a:prstGeom prst="rect">
            <a:avLst/>
          </a:prstGeom>
          <a:noFill/>
        </p:spPr>
        <p:txBody>
          <a:bodyPr wrap="square" rtlCol="0">
            <a:spAutoFit/>
          </a:bodyPr>
          <a:lstStyle/>
          <a:p>
            <a:pPr algn="just"/>
            <a:r>
              <a:rPr lang="fr-FR" sz="2000" spc="150" dirty="0">
                <a:solidFill>
                  <a:schemeClr val="tx1">
                    <a:lumMod val="50000"/>
                    <a:lumOff val="50000"/>
                  </a:schemeClr>
                </a:solidFill>
                <a:latin typeface="Helvetica" charset="0"/>
                <a:ea typeface="Helvetica" charset="0"/>
                <a:cs typeface="Helvetica" charset="0"/>
              </a:rPr>
              <a:t>Voici le jour que fit le Seigneur, </a:t>
            </a:r>
            <a:r>
              <a:rPr lang="fr-FR" sz="2000" spc="150" dirty="0" smtClean="0">
                <a:solidFill>
                  <a:schemeClr val="tx1">
                    <a:lumMod val="50000"/>
                    <a:lumOff val="50000"/>
                  </a:schemeClr>
                </a:solidFill>
                <a:latin typeface="Helvetica" charset="0"/>
                <a:ea typeface="Helvetica" charset="0"/>
                <a:cs typeface="Helvetica" charset="0"/>
              </a:rPr>
              <a:t>qu’il </a:t>
            </a:r>
            <a:r>
              <a:rPr lang="fr-FR" sz="2000" spc="150" dirty="0">
                <a:solidFill>
                  <a:schemeClr val="tx1">
                    <a:lumMod val="50000"/>
                    <a:lumOff val="50000"/>
                  </a:schemeClr>
                </a:solidFill>
                <a:latin typeface="Helvetica" charset="0"/>
                <a:ea typeface="Helvetica" charset="0"/>
                <a:cs typeface="Helvetica" charset="0"/>
              </a:rPr>
              <a:t>soit pour nous jour de fête et de joie!</a:t>
            </a:r>
            <a:endParaRPr lang="en-US" sz="2000" spc="150" dirty="0">
              <a:solidFill>
                <a:schemeClr val="tx1">
                  <a:lumMod val="50000"/>
                  <a:lumOff val="50000"/>
                </a:schemeClr>
              </a:solidFill>
              <a:latin typeface="Helvetica" charset="0"/>
              <a:ea typeface="Helvetica" charset="0"/>
              <a:cs typeface="Helvetica" charset="0"/>
            </a:endParaRPr>
          </a:p>
        </p:txBody>
      </p:sp>
      <p:sp>
        <p:nvSpPr>
          <p:cNvPr id="7" name="Rectangle 6"/>
          <p:cNvSpPr/>
          <p:nvPr/>
        </p:nvSpPr>
        <p:spPr>
          <a:xfrm>
            <a:off x="7337800" y="415409"/>
            <a:ext cx="1441420" cy="369332"/>
          </a:xfrm>
          <a:prstGeom prst="rect">
            <a:avLst/>
          </a:prstGeom>
        </p:spPr>
        <p:txBody>
          <a:bodyPr wrap="none">
            <a:spAutoFit/>
          </a:bodyPr>
          <a:lstStyle/>
          <a:p>
            <a:r>
              <a:rPr lang="en-US" dirty="0" smtClean="0">
                <a:latin typeface="Helvetica"/>
                <a:cs typeface="Helvetica"/>
              </a:rPr>
              <a:t>Acclamation</a:t>
            </a:r>
            <a:endParaRPr lang="en-US" dirty="0"/>
          </a:p>
        </p:txBody>
      </p:sp>
    </p:spTree>
    <p:extLst>
      <p:ext uri="{BB962C8B-B14F-4D97-AF65-F5344CB8AC3E}">
        <p14:creationId xmlns:p14="http://schemas.microsoft.com/office/powerpoint/2010/main" val="6617250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15835" y="627381"/>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7367861" y="442715"/>
            <a:ext cx="1031051" cy="369332"/>
          </a:xfrm>
          <a:prstGeom prst="rect">
            <a:avLst/>
          </a:prstGeom>
        </p:spPr>
        <p:txBody>
          <a:bodyPr wrap="none">
            <a:spAutoFit/>
          </a:bodyPr>
          <a:lstStyle/>
          <a:p>
            <a:r>
              <a:rPr lang="en-US" dirty="0" err="1" smtClean="0">
                <a:latin typeface="Helvetica"/>
                <a:cs typeface="Helvetica"/>
              </a:rPr>
              <a:t>Homélie</a:t>
            </a:r>
            <a:endParaRPr lang="en-US" dirty="0"/>
          </a:p>
        </p:txBody>
      </p:sp>
      <p:pic>
        <p:nvPicPr>
          <p:cNvPr id="7" name="Picture 6"/>
          <p:cNvPicPr>
            <a:picLocks noChangeAspect="1"/>
          </p:cNvPicPr>
          <p:nvPr/>
        </p:nvPicPr>
        <p:blipFill>
          <a:blip r:embed="rId3">
            <a:alphaModFix amt="70000"/>
            <a:grayscl/>
          </a:blip>
          <a:stretch>
            <a:fillRect/>
          </a:stretch>
        </p:blipFill>
        <p:spPr>
          <a:xfrm>
            <a:off x="1898650" y="381000"/>
            <a:ext cx="5346700" cy="6096000"/>
          </a:xfrm>
          <a:prstGeom prst="rect">
            <a:avLst/>
          </a:prstGeom>
        </p:spPr>
      </p:pic>
    </p:spTree>
    <p:extLst>
      <p:ext uri="{BB962C8B-B14F-4D97-AF65-F5344CB8AC3E}">
        <p14:creationId xmlns:p14="http://schemas.microsoft.com/office/powerpoint/2010/main" val="738212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a:srcRect/>
          <a:stretch/>
        </p:blipFill>
        <p:spPr>
          <a:xfrm>
            <a:off x="171450" y="1254642"/>
            <a:ext cx="4137240" cy="4829746"/>
          </a:xfrm>
          <a:prstGeom prst="rect">
            <a:avLst/>
          </a:prstGeom>
          <a:effectLst>
            <a:softEdge rad="228600"/>
          </a:effectLst>
        </p:spPr>
      </p:pic>
      <p:sp>
        <p:nvSpPr>
          <p:cNvPr id="2" name="Rectangle 1"/>
          <p:cNvSpPr/>
          <p:nvPr/>
        </p:nvSpPr>
        <p:spPr>
          <a:xfrm>
            <a:off x="6766300" y="382415"/>
            <a:ext cx="2031325" cy="369332"/>
          </a:xfrm>
          <a:prstGeom prst="rect">
            <a:avLst/>
          </a:prstGeom>
        </p:spPr>
        <p:txBody>
          <a:bodyPr wrap="none">
            <a:spAutoFit/>
          </a:bodyPr>
          <a:lstStyle/>
          <a:p>
            <a:r>
              <a:rPr lang="en-US" dirty="0" err="1" smtClean="0">
                <a:latin typeface="Helvetica"/>
                <a:cs typeface="Helvetica"/>
              </a:rPr>
              <a:t>Prière</a:t>
            </a:r>
            <a:r>
              <a:rPr lang="en-US" dirty="0" smtClean="0">
                <a:latin typeface="Helvetica"/>
                <a:cs typeface="Helvetica"/>
              </a:rPr>
              <a:t> </a:t>
            </a:r>
            <a:r>
              <a:rPr lang="en-US" dirty="0" err="1" smtClean="0">
                <a:latin typeface="Helvetica"/>
                <a:cs typeface="Helvetica"/>
              </a:rPr>
              <a:t>universelle</a:t>
            </a:r>
            <a:r>
              <a:rPr lang="en-US" dirty="0" smtClean="0">
                <a:latin typeface="Helvetica"/>
                <a:cs typeface="Helvetica"/>
              </a:rPr>
              <a:t> </a:t>
            </a:r>
            <a:endParaRPr lang="en-US" dirty="0"/>
          </a:p>
        </p:txBody>
      </p:sp>
      <p:sp>
        <p:nvSpPr>
          <p:cNvPr id="3" name="Rectangle 2"/>
          <p:cNvSpPr/>
          <p:nvPr/>
        </p:nvSpPr>
        <p:spPr>
          <a:xfrm>
            <a:off x="2914649" y="1428661"/>
            <a:ext cx="6029325" cy="2862322"/>
          </a:xfrm>
          <a:prstGeom prst="rect">
            <a:avLst/>
          </a:prstGeom>
        </p:spPr>
        <p:txBody>
          <a:bodyPr wrap="square">
            <a:spAutoFit/>
          </a:bodyPr>
          <a:lstStyle/>
          <a:p>
            <a:pPr algn="r">
              <a:spcAft>
                <a:spcPts val="0"/>
              </a:spcAft>
            </a:pPr>
            <a:r>
              <a:rPr lang="fr-CA" sz="3000" dirty="0">
                <a:solidFill>
                  <a:srgbClr val="000000"/>
                </a:solidFill>
                <a:latin typeface="Helvetica" charset="0"/>
                <a:ea typeface="Helvetica" charset="0"/>
                <a:cs typeface="Helvetica" charset="0"/>
              </a:rPr>
              <a:t>Pour l’Église, afin qu’elle inspire tous les baptisés à vivre leur vocation dans la joie et avec générosité en étant des disciples engagés à témoigner du Christ, prions.</a:t>
            </a:r>
            <a:endParaRPr lang="en-US" sz="3000" dirty="0">
              <a:effectLst/>
              <a:latin typeface="Helvetica" charset="0"/>
              <a:ea typeface="Helvetica" charset="0"/>
              <a:cs typeface="Helvetica" charset="0"/>
            </a:endParaRPr>
          </a:p>
        </p:txBody>
      </p:sp>
      <p:sp>
        <p:nvSpPr>
          <p:cNvPr id="8" name="Rectangle 7"/>
          <p:cNvSpPr/>
          <p:nvPr/>
        </p:nvSpPr>
        <p:spPr>
          <a:xfrm>
            <a:off x="5077795" y="4465002"/>
            <a:ext cx="3719830" cy="1523494"/>
          </a:xfrm>
          <a:prstGeom prst="rect">
            <a:avLst/>
          </a:prstGeom>
        </p:spPr>
        <p:txBody>
          <a:bodyPr wrap="square">
            <a:spAutoFit/>
          </a:bodyPr>
          <a:lstStyle/>
          <a:p>
            <a:pPr algn="r"/>
            <a:r>
              <a:rPr lang="fr-FR" sz="3000" dirty="0" smtClean="0">
                <a:solidFill>
                  <a:srgbClr val="C00000"/>
                </a:solidFill>
                <a:latin typeface="Helvetica" charset="0"/>
                <a:ea typeface="Helvetica" charset="0"/>
                <a:cs typeface="Helvetica" charset="0"/>
              </a:rPr>
              <a:t>Ô Christ </a:t>
            </a:r>
            <a:r>
              <a:rPr lang="fr-FR" sz="3000" dirty="0">
                <a:solidFill>
                  <a:srgbClr val="C00000"/>
                </a:solidFill>
                <a:latin typeface="Helvetica" charset="0"/>
                <a:ea typeface="Helvetica" charset="0"/>
                <a:cs typeface="Helvetica" charset="0"/>
              </a:rPr>
              <a:t>ressuscité, </a:t>
            </a:r>
            <a:endParaRPr lang="fr-FR" sz="3000" dirty="0" smtClean="0">
              <a:solidFill>
                <a:srgbClr val="C00000"/>
              </a:solidFill>
              <a:latin typeface="Helvetica" charset="0"/>
              <a:ea typeface="Helvetica" charset="0"/>
              <a:cs typeface="Helvetica" charset="0"/>
            </a:endParaRPr>
          </a:p>
          <a:p>
            <a:pPr algn="r"/>
            <a:r>
              <a:rPr lang="fr-FR" sz="3000" dirty="0" smtClean="0">
                <a:solidFill>
                  <a:srgbClr val="C00000"/>
                </a:solidFill>
                <a:latin typeface="Helvetica" charset="0"/>
                <a:ea typeface="Helvetica" charset="0"/>
                <a:cs typeface="Helvetica" charset="0"/>
              </a:rPr>
              <a:t>entends </a:t>
            </a:r>
            <a:r>
              <a:rPr lang="fr-FR" sz="3000" dirty="0">
                <a:solidFill>
                  <a:srgbClr val="C00000"/>
                </a:solidFill>
                <a:latin typeface="Helvetica" charset="0"/>
                <a:ea typeface="Helvetica" charset="0"/>
                <a:cs typeface="Helvetica" charset="0"/>
              </a:rPr>
              <a:t>notre prière.</a:t>
            </a:r>
            <a:endParaRPr lang="en-US" sz="3000" dirty="0">
              <a:solidFill>
                <a:srgbClr val="C00000"/>
              </a:solidFill>
              <a:latin typeface="Helvetica" charset="0"/>
              <a:ea typeface="Helvetica" charset="0"/>
              <a:cs typeface="Helvetica" charset="0"/>
            </a:endParaRPr>
          </a:p>
          <a:p>
            <a:pPr algn="r"/>
            <a:r>
              <a:rPr lang="en-US" sz="3300" dirty="0">
                <a:latin typeface="Helvetica"/>
                <a:cs typeface="Helvetica"/>
              </a:rPr>
              <a:t> </a:t>
            </a:r>
          </a:p>
        </p:txBody>
      </p:sp>
    </p:spTree>
    <p:extLst>
      <p:ext uri="{BB962C8B-B14F-4D97-AF65-F5344CB8AC3E}">
        <p14:creationId xmlns:p14="http://schemas.microsoft.com/office/powerpoint/2010/main" val="8042165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66300" y="382415"/>
            <a:ext cx="2031325" cy="369332"/>
          </a:xfrm>
          <a:prstGeom prst="rect">
            <a:avLst/>
          </a:prstGeom>
        </p:spPr>
        <p:txBody>
          <a:bodyPr wrap="none">
            <a:spAutoFit/>
          </a:bodyPr>
          <a:lstStyle/>
          <a:p>
            <a:r>
              <a:rPr lang="en-US" dirty="0" err="1" smtClean="0">
                <a:latin typeface="Helvetica"/>
                <a:cs typeface="Helvetica"/>
              </a:rPr>
              <a:t>Prière</a:t>
            </a:r>
            <a:r>
              <a:rPr lang="en-US" dirty="0" smtClean="0">
                <a:latin typeface="Helvetica"/>
                <a:cs typeface="Helvetica"/>
              </a:rPr>
              <a:t> </a:t>
            </a:r>
            <a:r>
              <a:rPr lang="en-US" dirty="0" err="1" smtClean="0">
                <a:latin typeface="Helvetica"/>
                <a:cs typeface="Helvetica"/>
              </a:rPr>
              <a:t>universelle</a:t>
            </a:r>
            <a:r>
              <a:rPr lang="en-US" dirty="0" smtClean="0">
                <a:latin typeface="Helvetica"/>
                <a:cs typeface="Helvetica"/>
              </a:rPr>
              <a:t> </a:t>
            </a:r>
            <a:endParaRPr lang="en-US" dirty="0"/>
          </a:p>
        </p:txBody>
      </p:sp>
      <p:pic>
        <p:nvPicPr>
          <p:cNvPr id="5" name="Picture 4"/>
          <p:cNvPicPr>
            <a:picLocks noChangeAspect="1"/>
          </p:cNvPicPr>
          <p:nvPr/>
        </p:nvPicPr>
        <p:blipFill rotWithShape="1">
          <a:blip r:embed="rId3"/>
          <a:srcRect/>
          <a:stretch/>
        </p:blipFill>
        <p:spPr>
          <a:xfrm>
            <a:off x="171450" y="1254642"/>
            <a:ext cx="4137240" cy="4829746"/>
          </a:xfrm>
          <a:prstGeom prst="rect">
            <a:avLst/>
          </a:prstGeom>
          <a:effectLst>
            <a:softEdge rad="228600"/>
          </a:effectLst>
        </p:spPr>
      </p:pic>
      <p:sp>
        <p:nvSpPr>
          <p:cNvPr id="3" name="Rectangle 2"/>
          <p:cNvSpPr/>
          <p:nvPr/>
        </p:nvSpPr>
        <p:spPr>
          <a:xfrm>
            <a:off x="3276675" y="1371510"/>
            <a:ext cx="5443537" cy="2862322"/>
          </a:xfrm>
          <a:prstGeom prst="rect">
            <a:avLst/>
          </a:prstGeom>
        </p:spPr>
        <p:txBody>
          <a:bodyPr wrap="square">
            <a:spAutoFit/>
          </a:bodyPr>
          <a:lstStyle/>
          <a:p>
            <a:pPr algn="r">
              <a:spcAft>
                <a:spcPts val="0"/>
              </a:spcAft>
            </a:pPr>
            <a:r>
              <a:rPr lang="fr-CA" sz="3000" dirty="0">
                <a:solidFill>
                  <a:srgbClr val="000000"/>
                </a:solidFill>
                <a:latin typeface="Helvetica" charset="0"/>
                <a:ea typeface="Helvetica" charset="0"/>
                <a:cs typeface="Helvetica" charset="0"/>
              </a:rPr>
              <a:t>Pour nos dirigeants politiques, afin qu’ils œuvrent pour assurer la paix et la sécurité de tous les citoyens du monde, en particuliers les personnes les plus vulnérables, prions. </a:t>
            </a:r>
            <a:endParaRPr lang="en-US" sz="3000" dirty="0">
              <a:effectLst/>
              <a:latin typeface="Helvetica" charset="0"/>
              <a:ea typeface="Helvetica" charset="0"/>
              <a:cs typeface="Helvetica" charset="0"/>
            </a:endParaRPr>
          </a:p>
        </p:txBody>
      </p:sp>
      <p:sp>
        <p:nvSpPr>
          <p:cNvPr id="8" name="Rectangle 7"/>
          <p:cNvSpPr/>
          <p:nvPr/>
        </p:nvSpPr>
        <p:spPr>
          <a:xfrm>
            <a:off x="5077795" y="4397363"/>
            <a:ext cx="3719830" cy="1523494"/>
          </a:xfrm>
          <a:prstGeom prst="rect">
            <a:avLst/>
          </a:prstGeom>
        </p:spPr>
        <p:txBody>
          <a:bodyPr wrap="square">
            <a:spAutoFit/>
          </a:bodyPr>
          <a:lstStyle/>
          <a:p>
            <a:pPr algn="r"/>
            <a:r>
              <a:rPr lang="fr-FR" sz="3000" dirty="0" smtClean="0">
                <a:solidFill>
                  <a:srgbClr val="C00000"/>
                </a:solidFill>
                <a:latin typeface="Helvetica" charset="0"/>
                <a:ea typeface="Helvetica" charset="0"/>
                <a:cs typeface="Helvetica" charset="0"/>
              </a:rPr>
              <a:t>Ô Christ </a:t>
            </a:r>
            <a:r>
              <a:rPr lang="fr-FR" sz="3000" dirty="0">
                <a:solidFill>
                  <a:srgbClr val="C00000"/>
                </a:solidFill>
                <a:latin typeface="Helvetica" charset="0"/>
                <a:ea typeface="Helvetica" charset="0"/>
                <a:cs typeface="Helvetica" charset="0"/>
              </a:rPr>
              <a:t>ressuscité, </a:t>
            </a:r>
            <a:endParaRPr lang="fr-FR" sz="3000" dirty="0" smtClean="0">
              <a:solidFill>
                <a:srgbClr val="C00000"/>
              </a:solidFill>
              <a:latin typeface="Helvetica" charset="0"/>
              <a:ea typeface="Helvetica" charset="0"/>
              <a:cs typeface="Helvetica" charset="0"/>
            </a:endParaRPr>
          </a:p>
          <a:p>
            <a:pPr algn="r"/>
            <a:r>
              <a:rPr lang="fr-FR" sz="3000" dirty="0" smtClean="0">
                <a:solidFill>
                  <a:srgbClr val="C00000"/>
                </a:solidFill>
                <a:latin typeface="Helvetica" charset="0"/>
                <a:ea typeface="Helvetica" charset="0"/>
                <a:cs typeface="Helvetica" charset="0"/>
              </a:rPr>
              <a:t>entends </a:t>
            </a:r>
            <a:r>
              <a:rPr lang="fr-FR" sz="3000" dirty="0">
                <a:solidFill>
                  <a:srgbClr val="C00000"/>
                </a:solidFill>
                <a:latin typeface="Helvetica" charset="0"/>
                <a:ea typeface="Helvetica" charset="0"/>
                <a:cs typeface="Helvetica" charset="0"/>
              </a:rPr>
              <a:t>notre prière.</a:t>
            </a:r>
            <a:endParaRPr lang="en-US" sz="3000" dirty="0">
              <a:solidFill>
                <a:srgbClr val="C00000"/>
              </a:solidFill>
              <a:latin typeface="Helvetica" charset="0"/>
              <a:ea typeface="Helvetica" charset="0"/>
              <a:cs typeface="Helvetica" charset="0"/>
            </a:endParaRPr>
          </a:p>
          <a:p>
            <a:pPr algn="r"/>
            <a:r>
              <a:rPr lang="en-US" sz="3300" dirty="0">
                <a:latin typeface="Helvetica"/>
                <a:cs typeface="Helvetica"/>
              </a:rPr>
              <a:t> </a:t>
            </a:r>
          </a:p>
        </p:txBody>
      </p:sp>
    </p:spTree>
    <p:extLst>
      <p:ext uri="{BB962C8B-B14F-4D97-AF65-F5344CB8AC3E}">
        <p14:creationId xmlns:p14="http://schemas.microsoft.com/office/powerpoint/2010/main" val="7669657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66300" y="382415"/>
            <a:ext cx="2031325" cy="369332"/>
          </a:xfrm>
          <a:prstGeom prst="rect">
            <a:avLst/>
          </a:prstGeom>
        </p:spPr>
        <p:txBody>
          <a:bodyPr wrap="none">
            <a:spAutoFit/>
          </a:bodyPr>
          <a:lstStyle/>
          <a:p>
            <a:r>
              <a:rPr lang="en-US" dirty="0" err="1" smtClean="0">
                <a:latin typeface="Helvetica"/>
                <a:cs typeface="Helvetica"/>
              </a:rPr>
              <a:t>Prière</a:t>
            </a:r>
            <a:r>
              <a:rPr lang="en-US" dirty="0" smtClean="0">
                <a:latin typeface="Helvetica"/>
                <a:cs typeface="Helvetica"/>
              </a:rPr>
              <a:t> </a:t>
            </a:r>
            <a:r>
              <a:rPr lang="en-US" dirty="0" err="1" smtClean="0">
                <a:latin typeface="Helvetica"/>
                <a:cs typeface="Helvetica"/>
              </a:rPr>
              <a:t>universelle</a:t>
            </a:r>
            <a:r>
              <a:rPr lang="en-US" dirty="0" smtClean="0">
                <a:latin typeface="Helvetica"/>
                <a:cs typeface="Helvetica"/>
              </a:rPr>
              <a:t> </a:t>
            </a:r>
            <a:endParaRPr lang="en-US" dirty="0"/>
          </a:p>
        </p:txBody>
      </p:sp>
      <p:pic>
        <p:nvPicPr>
          <p:cNvPr id="5" name="Picture 4"/>
          <p:cNvPicPr>
            <a:picLocks noChangeAspect="1"/>
          </p:cNvPicPr>
          <p:nvPr/>
        </p:nvPicPr>
        <p:blipFill rotWithShape="1">
          <a:blip r:embed="rId3"/>
          <a:srcRect/>
          <a:stretch/>
        </p:blipFill>
        <p:spPr>
          <a:xfrm>
            <a:off x="171450" y="1254642"/>
            <a:ext cx="4137240" cy="4829746"/>
          </a:xfrm>
          <a:prstGeom prst="rect">
            <a:avLst/>
          </a:prstGeom>
          <a:effectLst>
            <a:softEdge rad="228600"/>
          </a:effectLst>
        </p:spPr>
      </p:pic>
      <p:sp>
        <p:nvSpPr>
          <p:cNvPr id="3" name="Rectangle 2"/>
          <p:cNvSpPr/>
          <p:nvPr/>
        </p:nvSpPr>
        <p:spPr>
          <a:xfrm>
            <a:off x="3100388" y="1254642"/>
            <a:ext cx="5697237" cy="3785652"/>
          </a:xfrm>
          <a:prstGeom prst="rect">
            <a:avLst/>
          </a:prstGeom>
        </p:spPr>
        <p:txBody>
          <a:bodyPr wrap="square">
            <a:spAutoFit/>
          </a:bodyPr>
          <a:lstStyle/>
          <a:p>
            <a:pPr algn="r">
              <a:spcAft>
                <a:spcPts val="0"/>
              </a:spcAft>
            </a:pPr>
            <a:r>
              <a:rPr lang="fr-CA" sz="3000" dirty="0">
                <a:solidFill>
                  <a:srgbClr val="000000"/>
                </a:solidFill>
                <a:latin typeface="Helvetica" charset="0"/>
                <a:ea typeface="Helvetica" charset="0"/>
                <a:cs typeface="Helvetica" charset="0"/>
              </a:rPr>
              <a:t>Pour notre communauté scolaire, afin que nous reconnaissions Jésus ressuscité dans la proclamation de la Parole, dans la fraction du pain et dans le visage de chaque personne autour de nous, prions.</a:t>
            </a:r>
            <a:endParaRPr lang="en-US" sz="3000" dirty="0">
              <a:effectLst/>
              <a:latin typeface="Helvetica" charset="0"/>
              <a:ea typeface="Helvetica" charset="0"/>
              <a:cs typeface="Helvetica" charset="0"/>
            </a:endParaRPr>
          </a:p>
        </p:txBody>
      </p:sp>
      <p:sp>
        <p:nvSpPr>
          <p:cNvPr id="8" name="Rectangle 7"/>
          <p:cNvSpPr/>
          <p:nvPr/>
        </p:nvSpPr>
        <p:spPr>
          <a:xfrm>
            <a:off x="5077795" y="5097446"/>
            <a:ext cx="3719830" cy="1523494"/>
          </a:xfrm>
          <a:prstGeom prst="rect">
            <a:avLst/>
          </a:prstGeom>
        </p:spPr>
        <p:txBody>
          <a:bodyPr wrap="square">
            <a:spAutoFit/>
          </a:bodyPr>
          <a:lstStyle/>
          <a:p>
            <a:pPr algn="r"/>
            <a:r>
              <a:rPr lang="fr-FR" sz="3000" dirty="0" smtClean="0">
                <a:solidFill>
                  <a:srgbClr val="C00000"/>
                </a:solidFill>
                <a:latin typeface="Helvetica" charset="0"/>
                <a:ea typeface="Helvetica" charset="0"/>
                <a:cs typeface="Helvetica" charset="0"/>
              </a:rPr>
              <a:t>Ô Christ </a:t>
            </a:r>
            <a:r>
              <a:rPr lang="fr-FR" sz="3000" dirty="0">
                <a:solidFill>
                  <a:srgbClr val="C00000"/>
                </a:solidFill>
                <a:latin typeface="Helvetica" charset="0"/>
                <a:ea typeface="Helvetica" charset="0"/>
                <a:cs typeface="Helvetica" charset="0"/>
              </a:rPr>
              <a:t>ressuscité, </a:t>
            </a:r>
            <a:endParaRPr lang="fr-FR" sz="3000" dirty="0" smtClean="0">
              <a:solidFill>
                <a:srgbClr val="C00000"/>
              </a:solidFill>
              <a:latin typeface="Helvetica" charset="0"/>
              <a:ea typeface="Helvetica" charset="0"/>
              <a:cs typeface="Helvetica" charset="0"/>
            </a:endParaRPr>
          </a:p>
          <a:p>
            <a:pPr algn="r"/>
            <a:r>
              <a:rPr lang="fr-FR" sz="3000" dirty="0" smtClean="0">
                <a:solidFill>
                  <a:srgbClr val="C00000"/>
                </a:solidFill>
                <a:latin typeface="Helvetica" charset="0"/>
                <a:ea typeface="Helvetica" charset="0"/>
                <a:cs typeface="Helvetica" charset="0"/>
              </a:rPr>
              <a:t>entends </a:t>
            </a:r>
            <a:r>
              <a:rPr lang="fr-FR" sz="3000" dirty="0">
                <a:solidFill>
                  <a:srgbClr val="C00000"/>
                </a:solidFill>
                <a:latin typeface="Helvetica" charset="0"/>
                <a:ea typeface="Helvetica" charset="0"/>
                <a:cs typeface="Helvetica" charset="0"/>
              </a:rPr>
              <a:t>notre prière.</a:t>
            </a:r>
            <a:endParaRPr lang="en-US" sz="3000" dirty="0">
              <a:solidFill>
                <a:srgbClr val="C00000"/>
              </a:solidFill>
              <a:latin typeface="Helvetica" charset="0"/>
              <a:ea typeface="Helvetica" charset="0"/>
              <a:cs typeface="Helvetica" charset="0"/>
            </a:endParaRPr>
          </a:p>
          <a:p>
            <a:pPr algn="r"/>
            <a:r>
              <a:rPr lang="en-US" sz="3300" dirty="0">
                <a:latin typeface="Helvetica"/>
                <a:cs typeface="Helvetica"/>
              </a:rPr>
              <a:t> </a:t>
            </a:r>
          </a:p>
        </p:txBody>
      </p:sp>
    </p:spTree>
    <p:extLst>
      <p:ext uri="{BB962C8B-B14F-4D97-AF65-F5344CB8AC3E}">
        <p14:creationId xmlns:p14="http://schemas.microsoft.com/office/powerpoint/2010/main" val="1161317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66300" y="382415"/>
            <a:ext cx="2031325" cy="369332"/>
          </a:xfrm>
          <a:prstGeom prst="rect">
            <a:avLst/>
          </a:prstGeom>
        </p:spPr>
        <p:txBody>
          <a:bodyPr wrap="none">
            <a:spAutoFit/>
          </a:bodyPr>
          <a:lstStyle/>
          <a:p>
            <a:r>
              <a:rPr lang="en-US" dirty="0" err="1" smtClean="0">
                <a:latin typeface="Helvetica"/>
                <a:cs typeface="Helvetica"/>
              </a:rPr>
              <a:t>Prière</a:t>
            </a:r>
            <a:r>
              <a:rPr lang="en-US" dirty="0" smtClean="0">
                <a:latin typeface="Helvetica"/>
                <a:cs typeface="Helvetica"/>
              </a:rPr>
              <a:t> </a:t>
            </a:r>
            <a:r>
              <a:rPr lang="en-US" dirty="0" err="1" smtClean="0">
                <a:latin typeface="Helvetica"/>
                <a:cs typeface="Helvetica"/>
              </a:rPr>
              <a:t>universelle</a:t>
            </a:r>
            <a:r>
              <a:rPr lang="en-US" dirty="0" smtClean="0">
                <a:latin typeface="Helvetica"/>
                <a:cs typeface="Helvetica"/>
              </a:rPr>
              <a:t> </a:t>
            </a:r>
            <a:endParaRPr lang="en-US" dirty="0"/>
          </a:p>
        </p:txBody>
      </p:sp>
      <p:pic>
        <p:nvPicPr>
          <p:cNvPr id="5" name="Picture 4"/>
          <p:cNvPicPr>
            <a:picLocks noChangeAspect="1"/>
          </p:cNvPicPr>
          <p:nvPr/>
        </p:nvPicPr>
        <p:blipFill rotWithShape="1">
          <a:blip r:embed="rId3"/>
          <a:srcRect/>
          <a:stretch/>
        </p:blipFill>
        <p:spPr>
          <a:xfrm>
            <a:off x="171450" y="1254642"/>
            <a:ext cx="4137240" cy="4829746"/>
          </a:xfrm>
          <a:prstGeom prst="rect">
            <a:avLst/>
          </a:prstGeom>
          <a:effectLst>
            <a:softEdge rad="228600"/>
          </a:effectLst>
        </p:spPr>
      </p:pic>
      <p:sp>
        <p:nvSpPr>
          <p:cNvPr id="4" name="Rectangle 3"/>
          <p:cNvSpPr/>
          <p:nvPr/>
        </p:nvSpPr>
        <p:spPr>
          <a:xfrm>
            <a:off x="3286125" y="1357224"/>
            <a:ext cx="5511500" cy="3323987"/>
          </a:xfrm>
          <a:prstGeom prst="rect">
            <a:avLst/>
          </a:prstGeom>
        </p:spPr>
        <p:txBody>
          <a:bodyPr wrap="square">
            <a:spAutoFit/>
          </a:bodyPr>
          <a:lstStyle/>
          <a:p>
            <a:pPr algn="r">
              <a:spcAft>
                <a:spcPts val="0"/>
              </a:spcAft>
            </a:pPr>
            <a:r>
              <a:rPr lang="fr-CA" sz="3000" dirty="0">
                <a:solidFill>
                  <a:srgbClr val="000000"/>
                </a:solidFill>
                <a:latin typeface="Helvetica" charset="0"/>
                <a:ea typeface="Helvetica" charset="0"/>
                <a:cs typeface="Helvetica" charset="0"/>
              </a:rPr>
              <a:t>Pour nos familles, afin qu’elles continuent de nourrir la foi et la sainteté dans leur foyer en cultivant des gestes de tendresse, d’affection et de compassion au quotidien, prions. </a:t>
            </a:r>
            <a:endParaRPr lang="en-US" sz="3000" dirty="0">
              <a:effectLst/>
              <a:latin typeface="Helvetica" charset="0"/>
              <a:ea typeface="Helvetica" charset="0"/>
              <a:cs typeface="Helvetica" charset="0"/>
            </a:endParaRPr>
          </a:p>
        </p:txBody>
      </p:sp>
      <p:sp>
        <p:nvSpPr>
          <p:cNvPr id="8" name="Rectangle 7"/>
          <p:cNvSpPr/>
          <p:nvPr/>
        </p:nvSpPr>
        <p:spPr>
          <a:xfrm>
            <a:off x="5077795" y="4783793"/>
            <a:ext cx="3719830" cy="1523494"/>
          </a:xfrm>
          <a:prstGeom prst="rect">
            <a:avLst/>
          </a:prstGeom>
        </p:spPr>
        <p:txBody>
          <a:bodyPr wrap="square">
            <a:spAutoFit/>
          </a:bodyPr>
          <a:lstStyle/>
          <a:p>
            <a:pPr algn="r"/>
            <a:r>
              <a:rPr lang="fr-FR" sz="3000" dirty="0" smtClean="0">
                <a:solidFill>
                  <a:srgbClr val="C00000"/>
                </a:solidFill>
                <a:latin typeface="Helvetica" charset="0"/>
                <a:ea typeface="Helvetica" charset="0"/>
                <a:cs typeface="Helvetica" charset="0"/>
              </a:rPr>
              <a:t>Ô Christ </a:t>
            </a:r>
            <a:r>
              <a:rPr lang="fr-FR" sz="3000" dirty="0">
                <a:solidFill>
                  <a:srgbClr val="C00000"/>
                </a:solidFill>
                <a:latin typeface="Helvetica" charset="0"/>
                <a:ea typeface="Helvetica" charset="0"/>
                <a:cs typeface="Helvetica" charset="0"/>
              </a:rPr>
              <a:t>ressuscité, </a:t>
            </a:r>
            <a:endParaRPr lang="fr-FR" sz="3000" dirty="0" smtClean="0">
              <a:solidFill>
                <a:srgbClr val="C00000"/>
              </a:solidFill>
              <a:latin typeface="Helvetica" charset="0"/>
              <a:ea typeface="Helvetica" charset="0"/>
              <a:cs typeface="Helvetica" charset="0"/>
            </a:endParaRPr>
          </a:p>
          <a:p>
            <a:pPr algn="r"/>
            <a:r>
              <a:rPr lang="fr-FR" sz="3000" dirty="0" smtClean="0">
                <a:solidFill>
                  <a:srgbClr val="C00000"/>
                </a:solidFill>
                <a:latin typeface="Helvetica" charset="0"/>
                <a:ea typeface="Helvetica" charset="0"/>
                <a:cs typeface="Helvetica" charset="0"/>
              </a:rPr>
              <a:t>entends </a:t>
            </a:r>
            <a:r>
              <a:rPr lang="fr-FR" sz="3000" dirty="0">
                <a:solidFill>
                  <a:srgbClr val="C00000"/>
                </a:solidFill>
                <a:latin typeface="Helvetica" charset="0"/>
                <a:ea typeface="Helvetica" charset="0"/>
                <a:cs typeface="Helvetica" charset="0"/>
              </a:rPr>
              <a:t>notre prière.</a:t>
            </a:r>
            <a:endParaRPr lang="en-US" sz="3000" dirty="0">
              <a:solidFill>
                <a:srgbClr val="C00000"/>
              </a:solidFill>
              <a:latin typeface="Helvetica" charset="0"/>
              <a:ea typeface="Helvetica" charset="0"/>
              <a:cs typeface="Helvetica" charset="0"/>
            </a:endParaRPr>
          </a:p>
          <a:p>
            <a:pPr algn="r"/>
            <a:r>
              <a:rPr lang="en-US" sz="3300" dirty="0">
                <a:latin typeface="Helvetica"/>
                <a:cs typeface="Helvetica"/>
              </a:rPr>
              <a:t> </a:t>
            </a:r>
          </a:p>
        </p:txBody>
      </p:sp>
    </p:spTree>
    <p:extLst>
      <p:ext uri="{BB962C8B-B14F-4D97-AF65-F5344CB8AC3E}">
        <p14:creationId xmlns:p14="http://schemas.microsoft.com/office/powerpoint/2010/main" val="7516615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66300" y="382415"/>
            <a:ext cx="2031325" cy="369332"/>
          </a:xfrm>
          <a:prstGeom prst="rect">
            <a:avLst/>
          </a:prstGeom>
        </p:spPr>
        <p:txBody>
          <a:bodyPr wrap="none">
            <a:spAutoFit/>
          </a:bodyPr>
          <a:lstStyle/>
          <a:p>
            <a:r>
              <a:rPr lang="en-US" dirty="0" err="1" smtClean="0">
                <a:latin typeface="Helvetica"/>
                <a:cs typeface="Helvetica"/>
              </a:rPr>
              <a:t>Prière</a:t>
            </a:r>
            <a:r>
              <a:rPr lang="en-US" dirty="0" smtClean="0">
                <a:latin typeface="Helvetica"/>
                <a:cs typeface="Helvetica"/>
              </a:rPr>
              <a:t> </a:t>
            </a:r>
            <a:r>
              <a:rPr lang="en-US" dirty="0" err="1" smtClean="0">
                <a:latin typeface="Helvetica"/>
                <a:cs typeface="Helvetica"/>
              </a:rPr>
              <a:t>universelle</a:t>
            </a:r>
            <a:r>
              <a:rPr lang="en-US" dirty="0" smtClean="0">
                <a:latin typeface="Helvetica"/>
                <a:cs typeface="Helvetica"/>
              </a:rPr>
              <a:t> </a:t>
            </a:r>
            <a:endParaRPr lang="en-US" dirty="0"/>
          </a:p>
        </p:txBody>
      </p:sp>
      <p:pic>
        <p:nvPicPr>
          <p:cNvPr id="5" name="Picture 4"/>
          <p:cNvPicPr>
            <a:picLocks noChangeAspect="1"/>
          </p:cNvPicPr>
          <p:nvPr/>
        </p:nvPicPr>
        <p:blipFill rotWithShape="1">
          <a:blip r:embed="rId3"/>
          <a:srcRect/>
          <a:stretch/>
        </p:blipFill>
        <p:spPr>
          <a:xfrm>
            <a:off x="171450" y="1254642"/>
            <a:ext cx="4137240" cy="4829746"/>
          </a:xfrm>
          <a:prstGeom prst="rect">
            <a:avLst/>
          </a:prstGeom>
          <a:effectLst>
            <a:softEdge rad="228600"/>
          </a:effectLst>
        </p:spPr>
      </p:pic>
      <p:sp>
        <p:nvSpPr>
          <p:cNvPr id="3" name="Rectangle 2"/>
          <p:cNvSpPr/>
          <p:nvPr/>
        </p:nvSpPr>
        <p:spPr>
          <a:xfrm>
            <a:off x="3243263" y="1254642"/>
            <a:ext cx="5386387" cy="3785652"/>
          </a:xfrm>
          <a:prstGeom prst="rect">
            <a:avLst/>
          </a:prstGeom>
        </p:spPr>
        <p:txBody>
          <a:bodyPr wrap="square">
            <a:spAutoFit/>
          </a:bodyPr>
          <a:lstStyle/>
          <a:p>
            <a:pPr algn="r">
              <a:spcAft>
                <a:spcPts val="0"/>
              </a:spcAft>
            </a:pPr>
            <a:r>
              <a:rPr lang="fr-CA" sz="3000" dirty="0">
                <a:solidFill>
                  <a:srgbClr val="000000"/>
                </a:solidFill>
                <a:latin typeface="Helvetica" charset="0"/>
                <a:ea typeface="Helvetica" charset="0"/>
                <a:cs typeface="Helvetica" charset="0"/>
              </a:rPr>
              <a:t>Pour chacun de nous, afin que soyons persévérants pour grandir dans la foi en étant sensibles à la présence silencieuse de Dieu à chaque instant de notre vie, dans chaque personne et dans chaque situation, prions. </a:t>
            </a:r>
            <a:endParaRPr lang="en-US" sz="3000" dirty="0">
              <a:effectLst/>
              <a:latin typeface="Helvetica" charset="0"/>
              <a:ea typeface="Helvetica" charset="0"/>
              <a:cs typeface="Helvetica" charset="0"/>
            </a:endParaRPr>
          </a:p>
        </p:txBody>
      </p:sp>
      <p:sp>
        <p:nvSpPr>
          <p:cNvPr id="8" name="Rectangle 7"/>
          <p:cNvSpPr/>
          <p:nvPr/>
        </p:nvSpPr>
        <p:spPr>
          <a:xfrm>
            <a:off x="4909820" y="5168885"/>
            <a:ext cx="3719830" cy="1523494"/>
          </a:xfrm>
          <a:prstGeom prst="rect">
            <a:avLst/>
          </a:prstGeom>
        </p:spPr>
        <p:txBody>
          <a:bodyPr wrap="square">
            <a:spAutoFit/>
          </a:bodyPr>
          <a:lstStyle/>
          <a:p>
            <a:pPr algn="r"/>
            <a:r>
              <a:rPr lang="fr-FR" sz="3000" dirty="0" smtClean="0">
                <a:solidFill>
                  <a:srgbClr val="C00000"/>
                </a:solidFill>
                <a:latin typeface="Helvetica" charset="0"/>
                <a:ea typeface="Helvetica" charset="0"/>
                <a:cs typeface="Helvetica" charset="0"/>
              </a:rPr>
              <a:t>Ô Christ </a:t>
            </a:r>
            <a:r>
              <a:rPr lang="fr-FR" sz="3000" dirty="0">
                <a:solidFill>
                  <a:srgbClr val="C00000"/>
                </a:solidFill>
                <a:latin typeface="Helvetica" charset="0"/>
                <a:ea typeface="Helvetica" charset="0"/>
                <a:cs typeface="Helvetica" charset="0"/>
              </a:rPr>
              <a:t>ressuscité, </a:t>
            </a:r>
            <a:endParaRPr lang="fr-FR" sz="3000" dirty="0" smtClean="0">
              <a:solidFill>
                <a:srgbClr val="C00000"/>
              </a:solidFill>
              <a:latin typeface="Helvetica" charset="0"/>
              <a:ea typeface="Helvetica" charset="0"/>
              <a:cs typeface="Helvetica" charset="0"/>
            </a:endParaRPr>
          </a:p>
          <a:p>
            <a:pPr algn="r"/>
            <a:r>
              <a:rPr lang="fr-FR" sz="3000" dirty="0" smtClean="0">
                <a:solidFill>
                  <a:srgbClr val="C00000"/>
                </a:solidFill>
                <a:latin typeface="Helvetica" charset="0"/>
                <a:ea typeface="Helvetica" charset="0"/>
                <a:cs typeface="Helvetica" charset="0"/>
              </a:rPr>
              <a:t>entends </a:t>
            </a:r>
            <a:r>
              <a:rPr lang="fr-FR" sz="3000" dirty="0">
                <a:solidFill>
                  <a:srgbClr val="C00000"/>
                </a:solidFill>
                <a:latin typeface="Helvetica" charset="0"/>
                <a:ea typeface="Helvetica" charset="0"/>
                <a:cs typeface="Helvetica" charset="0"/>
              </a:rPr>
              <a:t>notre prière.</a:t>
            </a:r>
            <a:endParaRPr lang="en-US" sz="3000" dirty="0">
              <a:solidFill>
                <a:srgbClr val="C00000"/>
              </a:solidFill>
              <a:latin typeface="Helvetica" charset="0"/>
              <a:ea typeface="Helvetica" charset="0"/>
              <a:cs typeface="Helvetica" charset="0"/>
            </a:endParaRPr>
          </a:p>
          <a:p>
            <a:pPr algn="r"/>
            <a:r>
              <a:rPr lang="en-US" sz="3300" dirty="0">
                <a:latin typeface="Helvetica"/>
                <a:cs typeface="Helvetica"/>
              </a:rPr>
              <a:t> </a:t>
            </a:r>
          </a:p>
        </p:txBody>
      </p:sp>
    </p:spTree>
    <p:extLst>
      <p:ext uri="{BB962C8B-B14F-4D97-AF65-F5344CB8AC3E}">
        <p14:creationId xmlns:p14="http://schemas.microsoft.com/office/powerpoint/2010/main" val="8706975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a:stretch/>
        </p:blipFill>
        <p:spPr>
          <a:xfrm>
            <a:off x="171450" y="1254642"/>
            <a:ext cx="4137240" cy="4829746"/>
          </a:xfrm>
          <a:prstGeom prst="rect">
            <a:avLst/>
          </a:prstGeom>
          <a:effectLst>
            <a:softEdge rad="228600"/>
          </a:effectLst>
        </p:spPr>
      </p:pic>
      <p:sp>
        <p:nvSpPr>
          <p:cNvPr id="2" name="Title 1"/>
          <p:cNvSpPr>
            <a:spLocks noGrp="1"/>
          </p:cNvSpPr>
          <p:nvPr>
            <p:ph type="title"/>
          </p:nvPr>
        </p:nvSpPr>
        <p:spPr>
          <a:xfrm>
            <a:off x="1014413" y="507944"/>
            <a:ext cx="8229600" cy="1143000"/>
          </a:xfrm>
        </p:spPr>
        <p:txBody>
          <a:bodyPr>
            <a:normAutofit/>
          </a:bodyPr>
          <a:lstStyle/>
          <a:p>
            <a:r>
              <a:rPr lang="en-US" sz="3000" dirty="0">
                <a:latin typeface="Helvetica"/>
                <a:cs typeface="Helvetica"/>
              </a:rPr>
              <a:t>Chant </a:t>
            </a:r>
            <a:r>
              <a:rPr lang="en-US" sz="3000" dirty="0" err="1">
                <a:latin typeface="Helvetica"/>
                <a:cs typeface="Helvetica"/>
              </a:rPr>
              <a:t>d’offertoire</a:t>
            </a:r>
            <a:r>
              <a:rPr lang="en-US" sz="3000" dirty="0">
                <a:latin typeface="Helvetica"/>
                <a:cs typeface="Helvetica"/>
              </a:rPr>
              <a:t> </a:t>
            </a:r>
          </a:p>
        </p:txBody>
      </p:sp>
    </p:spTree>
    <p:extLst>
      <p:ext uri="{BB962C8B-B14F-4D97-AF65-F5344CB8AC3E}">
        <p14:creationId xmlns:p14="http://schemas.microsoft.com/office/powerpoint/2010/main" val="13458892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a:stretch/>
        </p:blipFill>
        <p:spPr>
          <a:xfrm>
            <a:off x="171450" y="1254642"/>
            <a:ext cx="4137240" cy="4829746"/>
          </a:xfrm>
          <a:prstGeom prst="rect">
            <a:avLst/>
          </a:prstGeom>
          <a:effectLst>
            <a:softEdge rad="228600"/>
          </a:effectLst>
        </p:spPr>
      </p:pic>
      <p:sp>
        <p:nvSpPr>
          <p:cNvPr id="2" name="Rectangle 1"/>
          <p:cNvSpPr/>
          <p:nvPr/>
        </p:nvSpPr>
        <p:spPr>
          <a:xfrm>
            <a:off x="6766300" y="382415"/>
            <a:ext cx="2300630" cy="369332"/>
          </a:xfrm>
          <a:prstGeom prst="rect">
            <a:avLst/>
          </a:prstGeom>
        </p:spPr>
        <p:txBody>
          <a:bodyPr wrap="none">
            <a:spAutoFit/>
          </a:bodyPr>
          <a:lstStyle/>
          <a:p>
            <a:r>
              <a:rPr lang="en-US" dirty="0" err="1" smtClean="0">
                <a:latin typeface="Helvetica"/>
                <a:cs typeface="Helvetica"/>
              </a:rPr>
              <a:t>Prière</a:t>
            </a:r>
            <a:r>
              <a:rPr lang="en-US" dirty="0" smtClean="0">
                <a:latin typeface="Helvetica"/>
                <a:cs typeface="Helvetica"/>
              </a:rPr>
              <a:t> </a:t>
            </a:r>
            <a:r>
              <a:rPr lang="en-US" dirty="0" err="1" smtClean="0">
                <a:latin typeface="Helvetica"/>
                <a:cs typeface="Helvetica"/>
              </a:rPr>
              <a:t>eucharistique</a:t>
            </a:r>
            <a:r>
              <a:rPr lang="en-US" dirty="0" smtClean="0">
                <a:latin typeface="Helvetica"/>
                <a:cs typeface="Helvetica"/>
              </a:rPr>
              <a:t> </a:t>
            </a:r>
            <a:endParaRPr lang="en-US" dirty="0"/>
          </a:p>
        </p:txBody>
      </p:sp>
      <p:sp>
        <p:nvSpPr>
          <p:cNvPr id="7" name="Rectangle 6"/>
          <p:cNvSpPr/>
          <p:nvPr/>
        </p:nvSpPr>
        <p:spPr>
          <a:xfrm>
            <a:off x="2339367" y="1405917"/>
            <a:ext cx="6804633" cy="600164"/>
          </a:xfrm>
          <a:prstGeom prst="rect">
            <a:avLst/>
          </a:prstGeom>
        </p:spPr>
        <p:txBody>
          <a:bodyPr wrap="square">
            <a:spAutoFit/>
          </a:bodyPr>
          <a:lstStyle/>
          <a:p>
            <a:r>
              <a:rPr lang="en-US" sz="3300" dirty="0">
                <a:latin typeface="Helvetica"/>
                <a:cs typeface="Helvetica"/>
              </a:rPr>
              <a:t> </a:t>
            </a:r>
          </a:p>
        </p:txBody>
      </p:sp>
      <p:sp>
        <p:nvSpPr>
          <p:cNvPr id="4" name="Rectangle 3"/>
          <p:cNvSpPr/>
          <p:nvPr/>
        </p:nvSpPr>
        <p:spPr>
          <a:xfrm>
            <a:off x="2677014" y="947118"/>
            <a:ext cx="6129338" cy="4708981"/>
          </a:xfrm>
          <a:prstGeom prst="rect">
            <a:avLst/>
          </a:prstGeom>
        </p:spPr>
        <p:txBody>
          <a:bodyPr wrap="square">
            <a:spAutoFit/>
          </a:bodyPr>
          <a:lstStyle/>
          <a:p>
            <a:pPr algn="r">
              <a:spcBef>
                <a:spcPts val="600"/>
              </a:spcBef>
              <a:spcAft>
                <a:spcPts val="0"/>
              </a:spcAft>
            </a:pPr>
            <a:r>
              <a:rPr lang="fr-FR" sz="3000" dirty="0">
                <a:latin typeface="Helvetica" charset="0"/>
                <a:ea typeface="Helvetica" charset="0"/>
                <a:cs typeface="Helvetica" charset="0"/>
              </a:rPr>
              <a:t>Le Seigneur soit avec vous.</a:t>
            </a:r>
            <a:endParaRPr lang="en-US" sz="3000" dirty="0">
              <a:latin typeface="Helvetica" charset="0"/>
              <a:ea typeface="Helvetica" charset="0"/>
              <a:cs typeface="Helvetica" charset="0"/>
            </a:endParaRPr>
          </a:p>
          <a:p>
            <a:pPr algn="r">
              <a:spcAft>
                <a:spcPts val="0"/>
              </a:spcAft>
            </a:pPr>
            <a:r>
              <a:rPr lang="fr-FR" sz="3000" dirty="0" smtClean="0">
                <a:solidFill>
                  <a:srgbClr val="C00000"/>
                </a:solidFill>
                <a:latin typeface="Helvetica" charset="0"/>
                <a:ea typeface="Helvetica" charset="0"/>
                <a:cs typeface="Helvetica" charset="0"/>
              </a:rPr>
              <a:t>Et </a:t>
            </a:r>
            <a:r>
              <a:rPr lang="fr-FR" sz="3000" dirty="0">
                <a:solidFill>
                  <a:srgbClr val="C00000"/>
                </a:solidFill>
                <a:latin typeface="Helvetica" charset="0"/>
                <a:ea typeface="Helvetica" charset="0"/>
                <a:cs typeface="Helvetica" charset="0"/>
              </a:rPr>
              <a:t>avec votre esprit.</a:t>
            </a:r>
            <a:endParaRPr lang="en-US" sz="3000" dirty="0">
              <a:solidFill>
                <a:srgbClr val="C00000"/>
              </a:solidFill>
              <a:latin typeface="Helvetica" charset="0"/>
              <a:ea typeface="Helvetica" charset="0"/>
              <a:cs typeface="Helvetica" charset="0"/>
            </a:endParaRPr>
          </a:p>
          <a:p>
            <a:pPr algn="r">
              <a:spcBef>
                <a:spcPts val="600"/>
              </a:spcBef>
              <a:spcAft>
                <a:spcPts val="0"/>
              </a:spcAft>
            </a:pPr>
            <a:endParaRPr lang="fr-FR" sz="3000" dirty="0" smtClean="0">
              <a:latin typeface="Helvetica" charset="0"/>
              <a:ea typeface="Helvetica" charset="0"/>
              <a:cs typeface="Helvetica" charset="0"/>
            </a:endParaRPr>
          </a:p>
          <a:p>
            <a:pPr algn="r">
              <a:spcBef>
                <a:spcPts val="600"/>
              </a:spcBef>
              <a:spcAft>
                <a:spcPts val="0"/>
              </a:spcAft>
            </a:pPr>
            <a:r>
              <a:rPr lang="fr-FR" sz="3000" dirty="0" smtClean="0">
                <a:latin typeface="Helvetica" charset="0"/>
                <a:ea typeface="Helvetica" charset="0"/>
                <a:cs typeface="Helvetica" charset="0"/>
              </a:rPr>
              <a:t>Élevons </a:t>
            </a:r>
            <a:r>
              <a:rPr lang="fr-FR" sz="3000" dirty="0">
                <a:latin typeface="Helvetica" charset="0"/>
                <a:ea typeface="Helvetica" charset="0"/>
                <a:cs typeface="Helvetica" charset="0"/>
              </a:rPr>
              <a:t>notre </a:t>
            </a:r>
            <a:r>
              <a:rPr lang="fr-FR" sz="3000" dirty="0" smtClean="0">
                <a:latin typeface="Helvetica" charset="0"/>
                <a:ea typeface="Helvetica" charset="0"/>
                <a:cs typeface="Helvetica" charset="0"/>
              </a:rPr>
              <a:t>cœur.</a:t>
            </a:r>
            <a:endParaRPr lang="en-US" sz="3000" dirty="0" smtClean="0">
              <a:latin typeface="Helvetica" charset="0"/>
              <a:ea typeface="Helvetica" charset="0"/>
              <a:cs typeface="Helvetica" charset="0"/>
            </a:endParaRPr>
          </a:p>
          <a:p>
            <a:pPr algn="r">
              <a:spcBef>
                <a:spcPts val="600"/>
              </a:spcBef>
              <a:spcAft>
                <a:spcPts val="0"/>
              </a:spcAft>
            </a:pPr>
            <a:r>
              <a:rPr lang="fr-FR" sz="3000" dirty="0" smtClean="0">
                <a:solidFill>
                  <a:srgbClr val="C00000"/>
                </a:solidFill>
                <a:latin typeface="Helvetica" charset="0"/>
                <a:ea typeface="Helvetica" charset="0"/>
                <a:cs typeface="Helvetica" charset="0"/>
              </a:rPr>
              <a:t>Nous </a:t>
            </a:r>
            <a:r>
              <a:rPr lang="fr-FR" sz="3000" dirty="0">
                <a:solidFill>
                  <a:srgbClr val="C00000"/>
                </a:solidFill>
                <a:latin typeface="Helvetica" charset="0"/>
                <a:ea typeface="Helvetica" charset="0"/>
                <a:cs typeface="Helvetica" charset="0"/>
              </a:rPr>
              <a:t>le tournons vers le Seigneur. </a:t>
            </a:r>
            <a:endParaRPr lang="en-US" sz="3000" dirty="0">
              <a:solidFill>
                <a:srgbClr val="C00000"/>
              </a:solidFill>
              <a:latin typeface="Helvetica" charset="0"/>
              <a:ea typeface="Helvetica" charset="0"/>
              <a:cs typeface="Helvetica" charset="0"/>
            </a:endParaRPr>
          </a:p>
          <a:p>
            <a:pPr algn="r">
              <a:spcBef>
                <a:spcPts val="600"/>
              </a:spcBef>
              <a:spcAft>
                <a:spcPts val="0"/>
              </a:spcAft>
            </a:pPr>
            <a:endParaRPr lang="fr-FR" sz="3000" dirty="0" smtClean="0">
              <a:latin typeface="Helvetica" charset="0"/>
              <a:ea typeface="Helvetica" charset="0"/>
              <a:cs typeface="Helvetica" charset="0"/>
            </a:endParaRPr>
          </a:p>
          <a:p>
            <a:pPr algn="r">
              <a:spcBef>
                <a:spcPts val="600"/>
              </a:spcBef>
              <a:spcAft>
                <a:spcPts val="0"/>
              </a:spcAft>
            </a:pPr>
            <a:r>
              <a:rPr lang="fr-FR" sz="3000" dirty="0" smtClean="0">
                <a:latin typeface="Helvetica" charset="0"/>
                <a:ea typeface="Helvetica" charset="0"/>
                <a:cs typeface="Helvetica" charset="0"/>
              </a:rPr>
              <a:t>Rendons </a:t>
            </a:r>
            <a:r>
              <a:rPr lang="fr-FR" sz="3000" dirty="0">
                <a:latin typeface="Helvetica" charset="0"/>
                <a:ea typeface="Helvetica" charset="0"/>
                <a:cs typeface="Helvetica" charset="0"/>
              </a:rPr>
              <a:t>grâce </a:t>
            </a:r>
            <a:endParaRPr lang="fr-FR" sz="3000" dirty="0" smtClean="0">
              <a:latin typeface="Helvetica" charset="0"/>
              <a:ea typeface="Helvetica" charset="0"/>
              <a:cs typeface="Helvetica" charset="0"/>
            </a:endParaRPr>
          </a:p>
          <a:p>
            <a:pPr algn="r">
              <a:spcBef>
                <a:spcPts val="600"/>
              </a:spcBef>
              <a:spcAft>
                <a:spcPts val="0"/>
              </a:spcAft>
            </a:pPr>
            <a:r>
              <a:rPr lang="fr-FR" sz="3000" dirty="0" smtClean="0">
                <a:latin typeface="Helvetica" charset="0"/>
                <a:ea typeface="Helvetica" charset="0"/>
                <a:cs typeface="Helvetica" charset="0"/>
              </a:rPr>
              <a:t>au </a:t>
            </a:r>
            <a:r>
              <a:rPr lang="fr-FR" sz="3000" dirty="0">
                <a:latin typeface="Helvetica" charset="0"/>
                <a:ea typeface="Helvetica" charset="0"/>
                <a:cs typeface="Helvetica" charset="0"/>
              </a:rPr>
              <a:t>Seigneur notre Dieu.</a:t>
            </a:r>
            <a:endParaRPr lang="en-US" sz="3000" dirty="0">
              <a:latin typeface="Helvetica" charset="0"/>
              <a:ea typeface="Helvetica" charset="0"/>
              <a:cs typeface="Helvetica" charset="0"/>
            </a:endParaRPr>
          </a:p>
          <a:p>
            <a:pPr algn="r">
              <a:spcAft>
                <a:spcPts val="0"/>
              </a:spcAft>
            </a:pPr>
            <a:r>
              <a:rPr lang="fr-FR" sz="3000" dirty="0" smtClean="0">
                <a:solidFill>
                  <a:srgbClr val="C00000"/>
                </a:solidFill>
                <a:latin typeface="Helvetica" charset="0"/>
                <a:ea typeface="Helvetica" charset="0"/>
                <a:cs typeface="Helvetica" charset="0"/>
              </a:rPr>
              <a:t>Cela </a:t>
            </a:r>
            <a:r>
              <a:rPr lang="fr-FR" sz="3000" dirty="0">
                <a:solidFill>
                  <a:srgbClr val="C00000"/>
                </a:solidFill>
                <a:latin typeface="Helvetica" charset="0"/>
                <a:ea typeface="Helvetica" charset="0"/>
                <a:cs typeface="Helvetica" charset="0"/>
              </a:rPr>
              <a:t>est juste et bon.</a:t>
            </a:r>
            <a:endParaRPr lang="en-US" sz="3000" dirty="0">
              <a:solidFill>
                <a:srgbClr val="C00000"/>
              </a:solidFill>
              <a:effectLst/>
              <a:latin typeface="Helvetica" charset="0"/>
              <a:ea typeface="Helvetica" charset="0"/>
              <a:cs typeface="Helvetica" charset="0"/>
            </a:endParaRPr>
          </a:p>
        </p:txBody>
      </p:sp>
    </p:spTree>
    <p:extLst>
      <p:ext uri="{BB962C8B-B14F-4D97-AF65-F5344CB8AC3E}">
        <p14:creationId xmlns:p14="http://schemas.microsoft.com/office/powerpoint/2010/main" val="2856106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8345" y="1254643"/>
            <a:ext cx="6415088" cy="4247317"/>
          </a:xfrm>
          <a:prstGeom prst="rect">
            <a:avLst/>
          </a:prstGeom>
        </p:spPr>
        <p:txBody>
          <a:bodyPr wrap="square">
            <a:spAutoFit/>
          </a:bodyPr>
          <a:lstStyle/>
          <a:p>
            <a:pPr marL="457200">
              <a:spcAft>
                <a:spcPts val="0"/>
              </a:spcAft>
            </a:pPr>
            <a:r>
              <a:rPr lang="fr-FR" sz="3000" dirty="0" smtClean="0">
                <a:highlight>
                  <a:srgbClr val="FFFFFF"/>
                </a:highlight>
                <a:latin typeface="Helvetica" charset="0"/>
                <a:ea typeface="Helvetica" charset="0"/>
                <a:cs typeface="Helvetica" charset="0"/>
              </a:rPr>
              <a:t>Saint! Saint! Saint, </a:t>
            </a:r>
          </a:p>
          <a:p>
            <a:pPr marL="457200">
              <a:spcAft>
                <a:spcPts val="0"/>
              </a:spcAft>
            </a:pPr>
            <a:r>
              <a:rPr lang="fr-FR" sz="3000" dirty="0" smtClean="0">
                <a:highlight>
                  <a:srgbClr val="FFFFFF"/>
                </a:highlight>
                <a:latin typeface="Helvetica" charset="0"/>
                <a:ea typeface="Helvetica" charset="0"/>
                <a:cs typeface="Helvetica" charset="0"/>
              </a:rPr>
              <a:t>le Seigneur, Dieu de l’univers!</a:t>
            </a:r>
          </a:p>
          <a:p>
            <a:pPr marL="457200">
              <a:spcAft>
                <a:spcPts val="0"/>
              </a:spcAft>
            </a:pPr>
            <a:r>
              <a:rPr lang="fr-FR" sz="3000" dirty="0" smtClean="0">
                <a:highlight>
                  <a:srgbClr val="FFFFFF"/>
                </a:highlight>
                <a:latin typeface="Helvetica" charset="0"/>
                <a:ea typeface="Helvetica" charset="0"/>
                <a:cs typeface="Helvetica" charset="0"/>
              </a:rPr>
              <a:t>Le </a:t>
            </a:r>
            <a:r>
              <a:rPr lang="fr-FR" sz="3000" dirty="0">
                <a:highlight>
                  <a:srgbClr val="FFFFFF"/>
                </a:highlight>
                <a:latin typeface="Helvetica" charset="0"/>
                <a:ea typeface="Helvetica" charset="0"/>
                <a:cs typeface="Helvetica" charset="0"/>
              </a:rPr>
              <a:t>ciel et la terre sont remplis </a:t>
            </a:r>
            <a:endParaRPr lang="fr-FR" sz="3000" dirty="0" smtClean="0">
              <a:highlight>
                <a:srgbClr val="FFFFFF"/>
              </a:highlight>
              <a:latin typeface="Helvetica" charset="0"/>
              <a:ea typeface="Helvetica" charset="0"/>
              <a:cs typeface="Helvetica" charset="0"/>
            </a:endParaRPr>
          </a:p>
          <a:p>
            <a:pPr marL="457200">
              <a:spcAft>
                <a:spcPts val="0"/>
              </a:spcAft>
            </a:pPr>
            <a:r>
              <a:rPr lang="fr-FR" sz="3000" dirty="0" smtClean="0">
                <a:highlight>
                  <a:srgbClr val="FFFFFF"/>
                </a:highlight>
                <a:latin typeface="Helvetica" charset="0"/>
                <a:ea typeface="Helvetica" charset="0"/>
                <a:cs typeface="Helvetica" charset="0"/>
              </a:rPr>
              <a:t>de </a:t>
            </a:r>
            <a:r>
              <a:rPr lang="fr-FR" sz="3000" dirty="0">
                <a:highlight>
                  <a:srgbClr val="FFFFFF"/>
                </a:highlight>
                <a:latin typeface="Helvetica" charset="0"/>
                <a:ea typeface="Helvetica" charset="0"/>
                <a:cs typeface="Helvetica" charset="0"/>
              </a:rPr>
              <a:t>ta gloire.</a:t>
            </a:r>
            <a:endParaRPr lang="en-US" sz="3000" dirty="0">
              <a:latin typeface="Helvetica" charset="0"/>
              <a:ea typeface="Helvetica" charset="0"/>
              <a:cs typeface="Helvetica" charset="0"/>
            </a:endParaRPr>
          </a:p>
          <a:p>
            <a:pPr indent="457200">
              <a:spcAft>
                <a:spcPts val="0"/>
              </a:spcAft>
            </a:pPr>
            <a:r>
              <a:rPr lang="fr-FR" sz="3000" dirty="0">
                <a:highlight>
                  <a:srgbClr val="FFFFFF"/>
                </a:highlight>
                <a:latin typeface="Helvetica" charset="0"/>
                <a:ea typeface="Helvetica" charset="0"/>
                <a:cs typeface="Helvetica" charset="0"/>
              </a:rPr>
              <a:t>Hosanna au plus haut des cieux.</a:t>
            </a:r>
            <a:endParaRPr lang="en-US" sz="3000" dirty="0">
              <a:latin typeface="Helvetica" charset="0"/>
              <a:ea typeface="Helvetica" charset="0"/>
              <a:cs typeface="Helvetica" charset="0"/>
            </a:endParaRPr>
          </a:p>
          <a:p>
            <a:pPr>
              <a:spcAft>
                <a:spcPts val="0"/>
              </a:spcAft>
            </a:pPr>
            <a:r>
              <a:rPr lang="fr-FR" sz="3000" dirty="0">
                <a:highlight>
                  <a:srgbClr val="FFFFFF"/>
                </a:highlight>
                <a:latin typeface="Helvetica" charset="0"/>
                <a:ea typeface="Helvetica" charset="0"/>
                <a:cs typeface="Helvetica" charset="0"/>
              </a:rPr>
              <a:t>       	</a:t>
            </a:r>
            <a:endParaRPr lang="fr-FR" sz="3000" dirty="0" smtClean="0">
              <a:highlight>
                <a:srgbClr val="FFFFFF"/>
              </a:highlight>
              <a:latin typeface="Helvetica" charset="0"/>
              <a:ea typeface="Helvetica" charset="0"/>
              <a:cs typeface="Helvetica" charset="0"/>
            </a:endParaRPr>
          </a:p>
          <a:p>
            <a:pPr>
              <a:spcAft>
                <a:spcPts val="0"/>
              </a:spcAft>
            </a:pPr>
            <a:r>
              <a:rPr lang="fr-FR" sz="3000" dirty="0">
                <a:highlight>
                  <a:srgbClr val="FFFFFF"/>
                </a:highlight>
                <a:latin typeface="Helvetica" charset="0"/>
                <a:ea typeface="Helvetica" charset="0"/>
                <a:cs typeface="Helvetica" charset="0"/>
              </a:rPr>
              <a:t>	</a:t>
            </a:r>
            <a:r>
              <a:rPr lang="fr-FR" sz="3000" dirty="0" smtClean="0">
                <a:highlight>
                  <a:srgbClr val="FFFFFF"/>
                </a:highlight>
                <a:latin typeface="Helvetica" charset="0"/>
                <a:ea typeface="Helvetica" charset="0"/>
                <a:cs typeface="Helvetica" charset="0"/>
              </a:rPr>
              <a:t>Béni </a:t>
            </a:r>
            <a:r>
              <a:rPr lang="fr-FR" sz="3000" dirty="0">
                <a:highlight>
                  <a:srgbClr val="FFFFFF"/>
                </a:highlight>
                <a:latin typeface="Helvetica" charset="0"/>
                <a:ea typeface="Helvetica" charset="0"/>
                <a:cs typeface="Helvetica" charset="0"/>
              </a:rPr>
              <a:t>soit celui </a:t>
            </a:r>
            <a:endParaRPr lang="fr-FR" sz="3000" dirty="0" smtClean="0">
              <a:highlight>
                <a:srgbClr val="FFFFFF"/>
              </a:highlight>
              <a:latin typeface="Helvetica" charset="0"/>
              <a:ea typeface="Helvetica" charset="0"/>
              <a:cs typeface="Helvetica" charset="0"/>
            </a:endParaRPr>
          </a:p>
          <a:p>
            <a:pPr>
              <a:spcAft>
                <a:spcPts val="0"/>
              </a:spcAft>
            </a:pPr>
            <a:r>
              <a:rPr lang="fr-FR" sz="3000" dirty="0">
                <a:highlight>
                  <a:srgbClr val="FFFFFF"/>
                </a:highlight>
                <a:latin typeface="Helvetica" charset="0"/>
                <a:ea typeface="Helvetica" charset="0"/>
                <a:cs typeface="Helvetica" charset="0"/>
              </a:rPr>
              <a:t>	</a:t>
            </a:r>
            <a:r>
              <a:rPr lang="fr-FR" sz="3000" dirty="0" smtClean="0">
                <a:highlight>
                  <a:srgbClr val="FFFFFF"/>
                </a:highlight>
                <a:latin typeface="Helvetica" charset="0"/>
                <a:ea typeface="Helvetica" charset="0"/>
                <a:cs typeface="Helvetica" charset="0"/>
              </a:rPr>
              <a:t>qui </a:t>
            </a:r>
            <a:r>
              <a:rPr lang="fr-FR" sz="3000" dirty="0">
                <a:highlight>
                  <a:srgbClr val="FFFFFF"/>
                </a:highlight>
                <a:latin typeface="Helvetica" charset="0"/>
                <a:ea typeface="Helvetica" charset="0"/>
                <a:cs typeface="Helvetica" charset="0"/>
              </a:rPr>
              <a:t>vient au nom du Seigneur.</a:t>
            </a:r>
            <a:endParaRPr lang="en-US" sz="3000" dirty="0">
              <a:latin typeface="Helvetica" charset="0"/>
              <a:ea typeface="Helvetica" charset="0"/>
              <a:cs typeface="Helvetica" charset="0"/>
            </a:endParaRPr>
          </a:p>
          <a:p>
            <a:pPr>
              <a:spcAft>
                <a:spcPts val="0"/>
              </a:spcAft>
            </a:pPr>
            <a:r>
              <a:rPr lang="fr-FR" sz="3000" dirty="0">
                <a:highlight>
                  <a:srgbClr val="FFFFFF"/>
                </a:highlight>
                <a:latin typeface="Helvetica" charset="0"/>
                <a:ea typeface="Helvetica" charset="0"/>
                <a:cs typeface="Helvetica" charset="0"/>
              </a:rPr>
              <a:t>    </a:t>
            </a:r>
            <a:r>
              <a:rPr lang="fr-FR" sz="3000" dirty="0" smtClean="0">
                <a:highlight>
                  <a:srgbClr val="FFFFFF"/>
                </a:highlight>
                <a:latin typeface="Helvetica" charset="0"/>
                <a:ea typeface="Helvetica" charset="0"/>
                <a:cs typeface="Helvetica" charset="0"/>
              </a:rPr>
              <a:t>Hosanna </a:t>
            </a:r>
            <a:r>
              <a:rPr lang="fr-FR" sz="3000" dirty="0">
                <a:highlight>
                  <a:srgbClr val="FFFFFF"/>
                </a:highlight>
                <a:latin typeface="Helvetica" charset="0"/>
                <a:ea typeface="Helvetica" charset="0"/>
                <a:cs typeface="Helvetica" charset="0"/>
              </a:rPr>
              <a:t>au plus haut des cieux.</a:t>
            </a:r>
            <a:endParaRPr lang="en-US" sz="3000" dirty="0">
              <a:effectLst/>
              <a:latin typeface="Helvetica" charset="0"/>
              <a:ea typeface="Helvetica" charset="0"/>
              <a:cs typeface="Helvetica" charset="0"/>
            </a:endParaRPr>
          </a:p>
        </p:txBody>
      </p:sp>
      <p:sp>
        <p:nvSpPr>
          <p:cNvPr id="7" name="Rectangle 6"/>
          <p:cNvSpPr/>
          <p:nvPr/>
        </p:nvSpPr>
        <p:spPr>
          <a:xfrm>
            <a:off x="2339367" y="1405917"/>
            <a:ext cx="6804633" cy="600164"/>
          </a:xfrm>
          <a:prstGeom prst="rect">
            <a:avLst/>
          </a:prstGeom>
        </p:spPr>
        <p:txBody>
          <a:bodyPr wrap="square">
            <a:spAutoFit/>
          </a:bodyPr>
          <a:lstStyle/>
          <a:p>
            <a:r>
              <a:rPr lang="en-US" sz="3300" dirty="0">
                <a:latin typeface="Helvetica"/>
                <a:cs typeface="Helvetica"/>
              </a:rPr>
              <a:t> </a:t>
            </a:r>
          </a:p>
        </p:txBody>
      </p:sp>
      <p:sp>
        <p:nvSpPr>
          <p:cNvPr id="2" name="Rectangle 1"/>
          <p:cNvSpPr/>
          <p:nvPr/>
        </p:nvSpPr>
        <p:spPr>
          <a:xfrm>
            <a:off x="6766300" y="382415"/>
            <a:ext cx="2300630" cy="369332"/>
          </a:xfrm>
          <a:prstGeom prst="rect">
            <a:avLst/>
          </a:prstGeom>
        </p:spPr>
        <p:txBody>
          <a:bodyPr wrap="none">
            <a:spAutoFit/>
          </a:bodyPr>
          <a:lstStyle/>
          <a:p>
            <a:r>
              <a:rPr lang="en-US" dirty="0" err="1" smtClean="0">
                <a:latin typeface="Helvetica"/>
                <a:cs typeface="Helvetica"/>
              </a:rPr>
              <a:t>Prière</a:t>
            </a:r>
            <a:r>
              <a:rPr lang="en-US" dirty="0" smtClean="0">
                <a:latin typeface="Helvetica"/>
                <a:cs typeface="Helvetica"/>
              </a:rPr>
              <a:t> </a:t>
            </a:r>
            <a:r>
              <a:rPr lang="en-US" dirty="0" err="1" smtClean="0">
                <a:latin typeface="Helvetica"/>
                <a:cs typeface="Helvetica"/>
              </a:rPr>
              <a:t>eucharistique</a:t>
            </a:r>
            <a:r>
              <a:rPr lang="en-US" dirty="0" smtClean="0">
                <a:latin typeface="Helvetica"/>
                <a:cs typeface="Helvetica"/>
              </a:rPr>
              <a:t> </a:t>
            </a:r>
            <a:endParaRPr lang="en-US" dirty="0"/>
          </a:p>
        </p:txBody>
      </p:sp>
    </p:spTree>
    <p:extLst>
      <p:ext uri="{BB962C8B-B14F-4D97-AF65-F5344CB8AC3E}">
        <p14:creationId xmlns:p14="http://schemas.microsoft.com/office/powerpoint/2010/main" val="17915261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a:srcRect/>
          <a:stretch/>
        </p:blipFill>
        <p:spPr>
          <a:xfrm>
            <a:off x="171450" y="1254642"/>
            <a:ext cx="4137240" cy="4829746"/>
          </a:xfrm>
          <a:prstGeom prst="rect">
            <a:avLst/>
          </a:prstGeom>
          <a:effectLst>
            <a:softEdge rad="228600"/>
          </a:effectLst>
        </p:spPr>
      </p:pic>
      <p:sp>
        <p:nvSpPr>
          <p:cNvPr id="2" name="Rectangle 1"/>
          <p:cNvSpPr/>
          <p:nvPr/>
        </p:nvSpPr>
        <p:spPr>
          <a:xfrm>
            <a:off x="6766300" y="382415"/>
            <a:ext cx="2300630" cy="369332"/>
          </a:xfrm>
          <a:prstGeom prst="rect">
            <a:avLst/>
          </a:prstGeom>
        </p:spPr>
        <p:txBody>
          <a:bodyPr wrap="none">
            <a:spAutoFit/>
          </a:bodyPr>
          <a:lstStyle/>
          <a:p>
            <a:r>
              <a:rPr lang="en-US" dirty="0" err="1" smtClean="0">
                <a:latin typeface="Helvetica"/>
                <a:cs typeface="Helvetica"/>
              </a:rPr>
              <a:t>Prière</a:t>
            </a:r>
            <a:r>
              <a:rPr lang="en-US" dirty="0" smtClean="0">
                <a:latin typeface="Helvetica"/>
                <a:cs typeface="Helvetica"/>
              </a:rPr>
              <a:t> </a:t>
            </a:r>
            <a:r>
              <a:rPr lang="en-US" smtClean="0">
                <a:latin typeface="Helvetica"/>
                <a:cs typeface="Helvetica"/>
              </a:rPr>
              <a:t>eucharistique </a:t>
            </a:r>
            <a:endParaRPr lang="en-US" dirty="0"/>
          </a:p>
        </p:txBody>
      </p:sp>
      <p:sp>
        <p:nvSpPr>
          <p:cNvPr id="7" name="Rectangle 6"/>
          <p:cNvSpPr/>
          <p:nvPr/>
        </p:nvSpPr>
        <p:spPr>
          <a:xfrm>
            <a:off x="3363983" y="1607828"/>
            <a:ext cx="6804633" cy="1061829"/>
          </a:xfrm>
          <a:prstGeom prst="rect">
            <a:avLst/>
          </a:prstGeom>
        </p:spPr>
        <p:txBody>
          <a:bodyPr wrap="square">
            <a:spAutoFit/>
          </a:bodyPr>
          <a:lstStyle/>
          <a:p>
            <a:r>
              <a:rPr lang="fr-FR" sz="3000" dirty="0">
                <a:latin typeface="Helvetica" charset="0"/>
                <a:ea typeface="Helvetica" charset="0"/>
                <a:cs typeface="Helvetica" charset="0"/>
              </a:rPr>
              <a:t>Il est grand le mystère de la foi.</a:t>
            </a:r>
            <a:endParaRPr lang="en-US" sz="3000" dirty="0">
              <a:latin typeface="Helvetica" charset="0"/>
              <a:ea typeface="Helvetica" charset="0"/>
              <a:cs typeface="Helvetica" charset="0"/>
            </a:endParaRPr>
          </a:p>
          <a:p>
            <a:r>
              <a:rPr lang="en-US" sz="3300" dirty="0">
                <a:latin typeface="Helvetica"/>
                <a:cs typeface="Helvetica"/>
              </a:rPr>
              <a:t> </a:t>
            </a:r>
          </a:p>
        </p:txBody>
      </p:sp>
      <p:sp>
        <p:nvSpPr>
          <p:cNvPr id="5" name="TextBox 4"/>
          <p:cNvSpPr txBox="1"/>
          <p:nvPr/>
        </p:nvSpPr>
        <p:spPr>
          <a:xfrm>
            <a:off x="3363983" y="2669657"/>
            <a:ext cx="5406589" cy="2600712"/>
          </a:xfrm>
          <a:prstGeom prst="rect">
            <a:avLst/>
          </a:prstGeom>
          <a:noFill/>
        </p:spPr>
        <p:txBody>
          <a:bodyPr wrap="square" rtlCol="0">
            <a:spAutoFit/>
          </a:bodyPr>
          <a:lstStyle/>
          <a:p>
            <a:pPr algn="r"/>
            <a:r>
              <a:rPr lang="en-US" sz="2900" dirty="0" smtClean="0">
                <a:solidFill>
                  <a:srgbClr val="C00000"/>
                </a:solidFill>
                <a:latin typeface="Helvetica" charset="0"/>
                <a:ea typeface="Helvetica" charset="0"/>
                <a:cs typeface="Helvetica" charset="0"/>
              </a:rPr>
              <a:t>Nous proclamons ta mort, </a:t>
            </a:r>
          </a:p>
          <a:p>
            <a:pPr algn="r"/>
            <a:r>
              <a:rPr lang="en-US" sz="2900" dirty="0" smtClean="0">
                <a:solidFill>
                  <a:srgbClr val="C00000"/>
                </a:solidFill>
                <a:latin typeface="Helvetica" charset="0"/>
                <a:ea typeface="Helvetica" charset="0"/>
                <a:cs typeface="Helvetica" charset="0"/>
              </a:rPr>
              <a:t>Seigneur </a:t>
            </a:r>
            <a:r>
              <a:rPr lang="en-US" sz="2900" dirty="0" err="1" smtClean="0">
                <a:solidFill>
                  <a:srgbClr val="C00000"/>
                </a:solidFill>
                <a:latin typeface="Helvetica" charset="0"/>
                <a:ea typeface="Helvetica" charset="0"/>
                <a:cs typeface="Helvetica" charset="0"/>
              </a:rPr>
              <a:t>Jésus</a:t>
            </a:r>
            <a:r>
              <a:rPr lang="en-US" sz="2900" dirty="0" smtClean="0">
                <a:solidFill>
                  <a:srgbClr val="C00000"/>
                </a:solidFill>
                <a:latin typeface="Helvetica" charset="0"/>
                <a:ea typeface="Helvetica" charset="0"/>
                <a:cs typeface="Helvetica" charset="0"/>
              </a:rPr>
              <a:t>,</a:t>
            </a:r>
          </a:p>
          <a:p>
            <a:pPr algn="r"/>
            <a:r>
              <a:rPr lang="en-US" sz="2900" dirty="0" smtClean="0">
                <a:solidFill>
                  <a:srgbClr val="C00000"/>
                </a:solidFill>
                <a:latin typeface="Helvetica" charset="0"/>
                <a:ea typeface="Helvetica" charset="0"/>
                <a:cs typeface="Helvetica" charset="0"/>
              </a:rPr>
              <a:t>Nous </a:t>
            </a:r>
            <a:r>
              <a:rPr lang="en-US" sz="2900" dirty="0" err="1" smtClean="0">
                <a:solidFill>
                  <a:srgbClr val="C00000"/>
                </a:solidFill>
                <a:latin typeface="Helvetica" charset="0"/>
                <a:ea typeface="Helvetica" charset="0"/>
                <a:cs typeface="Helvetica" charset="0"/>
              </a:rPr>
              <a:t>célébrons</a:t>
            </a:r>
            <a:r>
              <a:rPr lang="en-US" sz="2900" dirty="0" smtClean="0">
                <a:solidFill>
                  <a:srgbClr val="C00000"/>
                </a:solidFill>
                <a:latin typeface="Helvetica" charset="0"/>
                <a:ea typeface="Helvetica" charset="0"/>
                <a:cs typeface="Helvetica" charset="0"/>
              </a:rPr>
              <a:t> ta </a:t>
            </a:r>
            <a:r>
              <a:rPr lang="en-US" sz="2900" dirty="0" err="1" smtClean="0">
                <a:solidFill>
                  <a:srgbClr val="C00000"/>
                </a:solidFill>
                <a:latin typeface="Helvetica" charset="0"/>
                <a:ea typeface="Helvetica" charset="0"/>
                <a:cs typeface="Helvetica" charset="0"/>
              </a:rPr>
              <a:t>résurrection</a:t>
            </a:r>
            <a:r>
              <a:rPr lang="en-US" sz="2900" dirty="0" smtClean="0">
                <a:solidFill>
                  <a:srgbClr val="C00000"/>
                </a:solidFill>
                <a:latin typeface="Helvetica" charset="0"/>
                <a:ea typeface="Helvetica" charset="0"/>
                <a:cs typeface="Helvetica" charset="0"/>
              </a:rPr>
              <a:t>,</a:t>
            </a:r>
          </a:p>
          <a:p>
            <a:pPr algn="r"/>
            <a:r>
              <a:rPr lang="en-US" sz="2900" dirty="0" smtClean="0">
                <a:solidFill>
                  <a:srgbClr val="C00000"/>
                </a:solidFill>
                <a:latin typeface="Helvetica" charset="0"/>
                <a:ea typeface="Helvetica" charset="0"/>
                <a:cs typeface="Helvetica" charset="0"/>
              </a:rPr>
              <a:t>Nous </a:t>
            </a:r>
            <a:r>
              <a:rPr lang="en-US" sz="2900" dirty="0" err="1" smtClean="0">
                <a:solidFill>
                  <a:srgbClr val="C00000"/>
                </a:solidFill>
                <a:latin typeface="Helvetica" charset="0"/>
                <a:ea typeface="Helvetica" charset="0"/>
                <a:cs typeface="Helvetica" charset="0"/>
              </a:rPr>
              <a:t>attendons</a:t>
            </a:r>
            <a:r>
              <a:rPr lang="en-US" sz="2900" dirty="0" smtClean="0">
                <a:solidFill>
                  <a:srgbClr val="C00000"/>
                </a:solidFill>
                <a:latin typeface="Helvetica" charset="0"/>
                <a:ea typeface="Helvetica" charset="0"/>
                <a:cs typeface="Helvetica" charset="0"/>
              </a:rPr>
              <a:t> ta venue </a:t>
            </a:r>
          </a:p>
          <a:p>
            <a:pPr algn="r"/>
            <a:r>
              <a:rPr lang="en-US" sz="2900" dirty="0">
                <a:solidFill>
                  <a:srgbClr val="C00000"/>
                </a:solidFill>
                <a:latin typeface="Helvetica" charset="0"/>
                <a:ea typeface="Helvetica" charset="0"/>
                <a:cs typeface="Helvetica" charset="0"/>
              </a:rPr>
              <a:t> </a:t>
            </a:r>
            <a:r>
              <a:rPr lang="en-US" sz="2900" dirty="0" smtClean="0">
                <a:solidFill>
                  <a:srgbClr val="C00000"/>
                </a:solidFill>
                <a:latin typeface="Helvetica" charset="0"/>
                <a:ea typeface="Helvetica" charset="0"/>
                <a:cs typeface="Helvetica" charset="0"/>
              </a:rPr>
              <a:t>        </a:t>
            </a:r>
            <a:r>
              <a:rPr lang="en-US" sz="2900" dirty="0" err="1" smtClean="0">
                <a:solidFill>
                  <a:srgbClr val="C00000"/>
                </a:solidFill>
                <a:latin typeface="Helvetica" charset="0"/>
                <a:ea typeface="Helvetica" charset="0"/>
                <a:cs typeface="Helvetica" charset="0"/>
              </a:rPr>
              <a:t>dans</a:t>
            </a:r>
            <a:r>
              <a:rPr lang="en-US" sz="2900" dirty="0" smtClean="0">
                <a:solidFill>
                  <a:srgbClr val="C00000"/>
                </a:solidFill>
                <a:latin typeface="Helvetica" charset="0"/>
                <a:ea typeface="Helvetica" charset="0"/>
                <a:cs typeface="Helvetica" charset="0"/>
              </a:rPr>
              <a:t> la </a:t>
            </a:r>
            <a:r>
              <a:rPr lang="en-US" sz="2900" dirty="0" err="1" smtClean="0">
                <a:solidFill>
                  <a:srgbClr val="C00000"/>
                </a:solidFill>
                <a:latin typeface="Helvetica" charset="0"/>
                <a:ea typeface="Helvetica" charset="0"/>
                <a:cs typeface="Helvetica" charset="0"/>
              </a:rPr>
              <a:t>gloire</a:t>
            </a:r>
            <a:r>
              <a:rPr lang="en-US" sz="2900" dirty="0" smtClean="0">
                <a:solidFill>
                  <a:srgbClr val="C00000"/>
                </a:solidFill>
                <a:latin typeface="Helvetica" charset="0"/>
                <a:ea typeface="Helvetica" charset="0"/>
                <a:cs typeface="Helvetica" charset="0"/>
              </a:rPr>
              <a:t>.</a:t>
            </a:r>
          </a:p>
          <a:p>
            <a:r>
              <a:rPr lang="en-US" dirty="0" smtClean="0"/>
              <a:t> </a:t>
            </a:r>
            <a:endParaRPr lang="en-US" dirty="0"/>
          </a:p>
        </p:txBody>
      </p:sp>
    </p:spTree>
    <p:extLst>
      <p:ext uri="{BB962C8B-B14F-4D97-AF65-F5344CB8AC3E}">
        <p14:creationId xmlns:p14="http://schemas.microsoft.com/office/powerpoint/2010/main" val="5387558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a:stretch/>
        </p:blipFill>
        <p:spPr>
          <a:xfrm>
            <a:off x="171450" y="1254642"/>
            <a:ext cx="4137240" cy="4829746"/>
          </a:xfrm>
          <a:prstGeom prst="rect">
            <a:avLst/>
          </a:prstGeom>
          <a:effectLst>
            <a:softEdge rad="228600"/>
          </a:effectLst>
        </p:spPr>
      </p:pic>
      <p:sp>
        <p:nvSpPr>
          <p:cNvPr id="2" name="Title 1"/>
          <p:cNvSpPr>
            <a:spLocks noGrp="1"/>
          </p:cNvSpPr>
          <p:nvPr>
            <p:ph type="title"/>
          </p:nvPr>
        </p:nvSpPr>
        <p:spPr>
          <a:xfrm>
            <a:off x="1496287" y="1608251"/>
            <a:ext cx="8229600" cy="1143000"/>
          </a:xfrm>
        </p:spPr>
        <p:txBody>
          <a:bodyPr>
            <a:normAutofit/>
          </a:bodyPr>
          <a:lstStyle/>
          <a:p>
            <a:r>
              <a:rPr lang="en-US" sz="6000" spc="1000" dirty="0" smtClean="0">
                <a:solidFill>
                  <a:schemeClr val="tx1">
                    <a:lumMod val="65000"/>
                    <a:lumOff val="35000"/>
                  </a:schemeClr>
                </a:solidFill>
                <a:latin typeface="Helvetica" charset="0"/>
                <a:ea typeface="Helvetica" charset="0"/>
                <a:cs typeface="Helvetica" charset="0"/>
              </a:rPr>
              <a:t>Notre </a:t>
            </a:r>
            <a:r>
              <a:rPr lang="en-US" sz="6000" spc="1000" dirty="0" err="1" smtClean="0">
                <a:solidFill>
                  <a:schemeClr val="tx1">
                    <a:lumMod val="65000"/>
                    <a:lumOff val="35000"/>
                  </a:schemeClr>
                </a:solidFill>
                <a:latin typeface="Helvetica" charset="0"/>
                <a:ea typeface="Helvetica" charset="0"/>
                <a:cs typeface="Helvetica" charset="0"/>
              </a:rPr>
              <a:t>Père</a:t>
            </a:r>
            <a:endParaRPr lang="en-US" sz="6000" spc="1000" dirty="0">
              <a:solidFill>
                <a:schemeClr val="tx1">
                  <a:lumMod val="65000"/>
                  <a:lumOff val="35000"/>
                </a:schemeClr>
              </a:solidFill>
              <a:latin typeface="Helvetica" charset="0"/>
              <a:ea typeface="Helvetica" charset="0"/>
              <a:cs typeface="Helvetica" charset="0"/>
            </a:endParaRPr>
          </a:p>
        </p:txBody>
      </p:sp>
    </p:spTree>
    <p:extLst>
      <p:ext uri="{BB962C8B-B14F-4D97-AF65-F5344CB8AC3E}">
        <p14:creationId xmlns:p14="http://schemas.microsoft.com/office/powerpoint/2010/main" val="19428937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a:stretch/>
        </p:blipFill>
        <p:spPr>
          <a:xfrm>
            <a:off x="171450" y="1254642"/>
            <a:ext cx="4137240" cy="4829746"/>
          </a:xfrm>
          <a:prstGeom prst="rect">
            <a:avLst/>
          </a:prstGeom>
          <a:effectLst>
            <a:softEdge rad="228600"/>
          </a:effectLst>
        </p:spPr>
      </p:pic>
      <p:sp>
        <p:nvSpPr>
          <p:cNvPr id="2" name="Rectangle 1"/>
          <p:cNvSpPr/>
          <p:nvPr/>
        </p:nvSpPr>
        <p:spPr>
          <a:xfrm>
            <a:off x="6858000" y="268111"/>
            <a:ext cx="1928733" cy="369332"/>
          </a:xfrm>
          <a:prstGeom prst="rect">
            <a:avLst/>
          </a:prstGeom>
        </p:spPr>
        <p:txBody>
          <a:bodyPr wrap="none">
            <a:spAutoFit/>
          </a:bodyPr>
          <a:lstStyle/>
          <a:p>
            <a:r>
              <a:rPr lang="en-US" smtClean="0">
                <a:latin typeface="Helvetica"/>
                <a:cs typeface="Helvetica"/>
              </a:rPr>
              <a:t>Fraction du Pain </a:t>
            </a:r>
            <a:endParaRPr lang="en-US" dirty="0"/>
          </a:p>
        </p:txBody>
      </p:sp>
      <p:sp>
        <p:nvSpPr>
          <p:cNvPr id="7" name="Rectangle 6"/>
          <p:cNvSpPr/>
          <p:nvPr/>
        </p:nvSpPr>
        <p:spPr>
          <a:xfrm>
            <a:off x="2339367" y="1405917"/>
            <a:ext cx="6804633" cy="600164"/>
          </a:xfrm>
          <a:prstGeom prst="rect">
            <a:avLst/>
          </a:prstGeom>
        </p:spPr>
        <p:txBody>
          <a:bodyPr wrap="square">
            <a:spAutoFit/>
          </a:bodyPr>
          <a:lstStyle/>
          <a:p>
            <a:r>
              <a:rPr lang="en-US" sz="3300" dirty="0">
                <a:latin typeface="Helvetica"/>
                <a:cs typeface="Helvetica"/>
              </a:rPr>
              <a:t> </a:t>
            </a:r>
          </a:p>
        </p:txBody>
      </p:sp>
      <p:sp>
        <p:nvSpPr>
          <p:cNvPr id="4" name="Rectangle 3"/>
          <p:cNvSpPr/>
          <p:nvPr/>
        </p:nvSpPr>
        <p:spPr>
          <a:xfrm>
            <a:off x="2308371" y="1222565"/>
            <a:ext cx="6682670" cy="5170646"/>
          </a:xfrm>
          <a:prstGeom prst="rect">
            <a:avLst/>
          </a:prstGeom>
        </p:spPr>
        <p:txBody>
          <a:bodyPr wrap="square">
            <a:spAutoFit/>
          </a:bodyPr>
          <a:lstStyle/>
          <a:p>
            <a:pPr algn="r"/>
            <a:r>
              <a:rPr lang="fr-FR" sz="3000" dirty="0">
                <a:latin typeface="Helvetica" charset="0"/>
                <a:ea typeface="Helvetica" charset="0"/>
                <a:cs typeface="Helvetica" charset="0"/>
              </a:rPr>
              <a:t>Agneau de Dieu, </a:t>
            </a:r>
            <a:endParaRPr lang="fr-FR" sz="3000" dirty="0" smtClean="0">
              <a:latin typeface="Helvetica" charset="0"/>
              <a:ea typeface="Helvetica" charset="0"/>
              <a:cs typeface="Helvetica" charset="0"/>
            </a:endParaRPr>
          </a:p>
          <a:p>
            <a:pPr algn="r"/>
            <a:r>
              <a:rPr lang="fr-FR" sz="3000" dirty="0" smtClean="0">
                <a:latin typeface="Helvetica" charset="0"/>
                <a:ea typeface="Helvetica" charset="0"/>
                <a:cs typeface="Helvetica" charset="0"/>
              </a:rPr>
              <a:t>qui </a:t>
            </a:r>
            <a:r>
              <a:rPr lang="fr-FR" sz="3000" dirty="0">
                <a:latin typeface="Helvetica" charset="0"/>
                <a:ea typeface="Helvetica" charset="0"/>
                <a:cs typeface="Helvetica" charset="0"/>
              </a:rPr>
              <a:t>enlèves le péché du monde, prends pitié de nous. </a:t>
            </a:r>
            <a:endParaRPr lang="en-US" sz="3000" dirty="0">
              <a:latin typeface="Helvetica" charset="0"/>
              <a:ea typeface="Helvetica" charset="0"/>
              <a:cs typeface="Helvetica" charset="0"/>
            </a:endParaRPr>
          </a:p>
          <a:p>
            <a:pPr algn="r">
              <a:spcAft>
                <a:spcPts val="0"/>
              </a:spcAft>
            </a:pPr>
            <a:endParaRPr lang="fr-FR" sz="3000" dirty="0" smtClean="0">
              <a:latin typeface="Helvetica" charset="0"/>
              <a:ea typeface="Helvetica" charset="0"/>
              <a:cs typeface="Helvetica" charset="0"/>
            </a:endParaRPr>
          </a:p>
          <a:p>
            <a:pPr algn="r">
              <a:spcAft>
                <a:spcPts val="0"/>
              </a:spcAft>
            </a:pPr>
            <a:r>
              <a:rPr lang="fr-FR" sz="3000" dirty="0" smtClean="0">
                <a:latin typeface="Helvetica" charset="0"/>
                <a:ea typeface="Helvetica" charset="0"/>
                <a:cs typeface="Helvetica" charset="0"/>
              </a:rPr>
              <a:t>Agneau </a:t>
            </a:r>
            <a:r>
              <a:rPr lang="fr-FR" sz="3000" dirty="0">
                <a:latin typeface="Helvetica" charset="0"/>
                <a:ea typeface="Helvetica" charset="0"/>
                <a:cs typeface="Helvetica" charset="0"/>
              </a:rPr>
              <a:t>de Dieu, </a:t>
            </a:r>
            <a:endParaRPr lang="fr-FR" sz="3000" dirty="0" smtClean="0">
              <a:latin typeface="Helvetica" charset="0"/>
              <a:ea typeface="Helvetica" charset="0"/>
              <a:cs typeface="Helvetica" charset="0"/>
            </a:endParaRPr>
          </a:p>
          <a:p>
            <a:pPr algn="r">
              <a:spcAft>
                <a:spcPts val="0"/>
              </a:spcAft>
            </a:pPr>
            <a:r>
              <a:rPr lang="fr-FR" sz="3000" dirty="0" smtClean="0">
                <a:latin typeface="Helvetica" charset="0"/>
                <a:ea typeface="Helvetica" charset="0"/>
                <a:cs typeface="Helvetica" charset="0"/>
              </a:rPr>
              <a:t>qui </a:t>
            </a:r>
            <a:r>
              <a:rPr lang="fr-FR" sz="3000" dirty="0">
                <a:latin typeface="Helvetica" charset="0"/>
                <a:ea typeface="Helvetica" charset="0"/>
                <a:cs typeface="Helvetica" charset="0"/>
              </a:rPr>
              <a:t>enlèves le péché du monde, prends pitié de nous. </a:t>
            </a:r>
            <a:endParaRPr lang="en-US" sz="3000" dirty="0">
              <a:latin typeface="Helvetica" charset="0"/>
              <a:ea typeface="Helvetica" charset="0"/>
              <a:cs typeface="Helvetica" charset="0"/>
            </a:endParaRPr>
          </a:p>
          <a:p>
            <a:pPr algn="r">
              <a:spcAft>
                <a:spcPts val="0"/>
              </a:spcAft>
            </a:pPr>
            <a:endParaRPr lang="fr-FR" sz="3000" dirty="0" smtClean="0">
              <a:latin typeface="Helvetica" charset="0"/>
              <a:ea typeface="Helvetica" charset="0"/>
              <a:cs typeface="Helvetica" charset="0"/>
            </a:endParaRPr>
          </a:p>
          <a:p>
            <a:pPr algn="r">
              <a:spcAft>
                <a:spcPts val="0"/>
              </a:spcAft>
            </a:pPr>
            <a:r>
              <a:rPr lang="fr-FR" sz="3000" dirty="0" smtClean="0">
                <a:latin typeface="Helvetica" charset="0"/>
                <a:ea typeface="Helvetica" charset="0"/>
                <a:cs typeface="Helvetica" charset="0"/>
              </a:rPr>
              <a:t>Agneau </a:t>
            </a:r>
            <a:r>
              <a:rPr lang="fr-FR" sz="3000" dirty="0">
                <a:latin typeface="Helvetica" charset="0"/>
                <a:ea typeface="Helvetica" charset="0"/>
                <a:cs typeface="Helvetica" charset="0"/>
              </a:rPr>
              <a:t>de Dieu, </a:t>
            </a:r>
            <a:endParaRPr lang="fr-FR" sz="3000" dirty="0" smtClean="0">
              <a:latin typeface="Helvetica" charset="0"/>
              <a:ea typeface="Helvetica" charset="0"/>
              <a:cs typeface="Helvetica" charset="0"/>
            </a:endParaRPr>
          </a:p>
          <a:p>
            <a:pPr algn="r">
              <a:spcAft>
                <a:spcPts val="0"/>
              </a:spcAft>
            </a:pPr>
            <a:r>
              <a:rPr lang="fr-FR" sz="3000" dirty="0" smtClean="0">
                <a:latin typeface="Helvetica" charset="0"/>
                <a:ea typeface="Helvetica" charset="0"/>
                <a:cs typeface="Helvetica" charset="0"/>
              </a:rPr>
              <a:t>qui </a:t>
            </a:r>
            <a:r>
              <a:rPr lang="fr-FR" sz="3000" dirty="0">
                <a:latin typeface="Helvetica" charset="0"/>
                <a:ea typeface="Helvetica" charset="0"/>
                <a:cs typeface="Helvetica" charset="0"/>
              </a:rPr>
              <a:t>enlèves le péché du monde, donne-nous la paix. </a:t>
            </a:r>
            <a:endParaRPr lang="en-US" sz="3000" dirty="0">
              <a:effectLst/>
              <a:latin typeface="Helvetica" charset="0"/>
              <a:ea typeface="Helvetica" charset="0"/>
              <a:cs typeface="Helvetica" charset="0"/>
            </a:endParaRPr>
          </a:p>
        </p:txBody>
      </p:sp>
    </p:spTree>
    <p:extLst>
      <p:ext uri="{BB962C8B-B14F-4D97-AF65-F5344CB8AC3E}">
        <p14:creationId xmlns:p14="http://schemas.microsoft.com/office/powerpoint/2010/main" val="17851135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a:srcRect/>
          <a:stretch/>
        </p:blipFill>
        <p:spPr>
          <a:xfrm>
            <a:off x="171450" y="1254642"/>
            <a:ext cx="4137240" cy="4829746"/>
          </a:xfrm>
          <a:prstGeom prst="rect">
            <a:avLst/>
          </a:prstGeom>
          <a:effectLst>
            <a:softEdge rad="228600"/>
          </a:effectLst>
        </p:spPr>
      </p:pic>
      <p:sp>
        <p:nvSpPr>
          <p:cNvPr id="2" name="Rectangle 1"/>
          <p:cNvSpPr/>
          <p:nvPr/>
        </p:nvSpPr>
        <p:spPr>
          <a:xfrm>
            <a:off x="7066337" y="382415"/>
            <a:ext cx="1492716" cy="369332"/>
          </a:xfrm>
          <a:prstGeom prst="rect">
            <a:avLst/>
          </a:prstGeom>
        </p:spPr>
        <p:txBody>
          <a:bodyPr wrap="none">
            <a:spAutoFit/>
          </a:bodyPr>
          <a:lstStyle/>
          <a:p>
            <a:r>
              <a:rPr lang="en-US" smtClean="0">
                <a:latin typeface="Helvetica"/>
                <a:cs typeface="Helvetica"/>
              </a:rPr>
              <a:t>Communion </a:t>
            </a:r>
            <a:endParaRPr lang="en-US" dirty="0"/>
          </a:p>
        </p:txBody>
      </p:sp>
      <p:sp>
        <p:nvSpPr>
          <p:cNvPr id="7" name="Rectangle 6"/>
          <p:cNvSpPr/>
          <p:nvPr/>
        </p:nvSpPr>
        <p:spPr>
          <a:xfrm>
            <a:off x="2339367" y="1405917"/>
            <a:ext cx="6804633" cy="600164"/>
          </a:xfrm>
          <a:prstGeom prst="rect">
            <a:avLst/>
          </a:prstGeom>
        </p:spPr>
        <p:txBody>
          <a:bodyPr wrap="square">
            <a:spAutoFit/>
          </a:bodyPr>
          <a:lstStyle/>
          <a:p>
            <a:r>
              <a:rPr lang="en-US" sz="3300" dirty="0">
                <a:latin typeface="Helvetica"/>
                <a:cs typeface="Helvetica"/>
              </a:rPr>
              <a:t> </a:t>
            </a:r>
          </a:p>
        </p:txBody>
      </p:sp>
      <p:sp>
        <p:nvSpPr>
          <p:cNvPr id="4" name="Rectangle 3"/>
          <p:cNvSpPr/>
          <p:nvPr/>
        </p:nvSpPr>
        <p:spPr>
          <a:xfrm>
            <a:off x="2079724" y="1642204"/>
            <a:ext cx="6479329" cy="4247317"/>
          </a:xfrm>
          <a:prstGeom prst="rect">
            <a:avLst/>
          </a:prstGeom>
        </p:spPr>
        <p:txBody>
          <a:bodyPr wrap="square">
            <a:spAutoFit/>
          </a:bodyPr>
          <a:lstStyle/>
          <a:p>
            <a:pPr algn="r">
              <a:spcAft>
                <a:spcPts val="0"/>
              </a:spcAft>
            </a:pPr>
            <a:r>
              <a:rPr lang="fr-FR" sz="3000" dirty="0">
                <a:latin typeface="Helvetica" charset="0"/>
                <a:ea typeface="Helvetica" charset="0"/>
                <a:cs typeface="Helvetica" charset="0"/>
              </a:rPr>
              <a:t>Heureux les invités au repas du Seigneur! Voici l’Agneau de Dieu qui enlève le péché du monde.</a:t>
            </a:r>
            <a:endParaRPr lang="en-US" sz="3000" dirty="0">
              <a:latin typeface="Helvetica" charset="0"/>
              <a:ea typeface="Helvetica" charset="0"/>
              <a:cs typeface="Helvetica" charset="0"/>
            </a:endParaRPr>
          </a:p>
          <a:p>
            <a:pPr algn="r">
              <a:spcAft>
                <a:spcPts val="0"/>
              </a:spcAft>
            </a:pPr>
            <a:endParaRPr lang="fr-FR" sz="3000" dirty="0">
              <a:solidFill>
                <a:srgbClr val="C00000"/>
              </a:solidFill>
              <a:latin typeface="Helvetica" charset="0"/>
              <a:ea typeface="Helvetica" charset="0"/>
              <a:cs typeface="Helvetica" charset="0"/>
            </a:endParaRPr>
          </a:p>
          <a:p>
            <a:pPr algn="r">
              <a:spcAft>
                <a:spcPts val="0"/>
              </a:spcAft>
            </a:pPr>
            <a:r>
              <a:rPr lang="fr-FR" sz="3000" dirty="0" smtClean="0">
                <a:solidFill>
                  <a:srgbClr val="C00000"/>
                </a:solidFill>
                <a:latin typeface="Helvetica" charset="0"/>
                <a:ea typeface="Helvetica" charset="0"/>
                <a:cs typeface="Helvetica" charset="0"/>
              </a:rPr>
              <a:t>Seigneur</a:t>
            </a:r>
            <a:r>
              <a:rPr lang="fr-FR" sz="3000" dirty="0">
                <a:solidFill>
                  <a:srgbClr val="C00000"/>
                </a:solidFill>
                <a:latin typeface="Helvetica" charset="0"/>
                <a:ea typeface="Helvetica" charset="0"/>
                <a:cs typeface="Helvetica" charset="0"/>
              </a:rPr>
              <a:t>, </a:t>
            </a:r>
            <a:endParaRPr lang="fr-FR" sz="3000" dirty="0" smtClean="0">
              <a:solidFill>
                <a:srgbClr val="C00000"/>
              </a:solidFill>
              <a:latin typeface="Helvetica" charset="0"/>
              <a:ea typeface="Helvetica" charset="0"/>
              <a:cs typeface="Helvetica" charset="0"/>
            </a:endParaRPr>
          </a:p>
          <a:p>
            <a:pPr algn="r">
              <a:spcAft>
                <a:spcPts val="0"/>
              </a:spcAft>
            </a:pPr>
            <a:r>
              <a:rPr lang="fr-FR" sz="3000" dirty="0" smtClean="0">
                <a:solidFill>
                  <a:srgbClr val="C00000"/>
                </a:solidFill>
                <a:latin typeface="Helvetica" charset="0"/>
                <a:ea typeface="Helvetica" charset="0"/>
                <a:cs typeface="Helvetica" charset="0"/>
              </a:rPr>
              <a:t>je </a:t>
            </a:r>
            <a:r>
              <a:rPr lang="fr-FR" sz="3000" dirty="0">
                <a:solidFill>
                  <a:srgbClr val="C00000"/>
                </a:solidFill>
                <a:latin typeface="Helvetica" charset="0"/>
                <a:ea typeface="Helvetica" charset="0"/>
                <a:cs typeface="Helvetica" charset="0"/>
              </a:rPr>
              <a:t>ne suis pas digne </a:t>
            </a:r>
            <a:endParaRPr lang="fr-FR" sz="3000" dirty="0" smtClean="0">
              <a:solidFill>
                <a:srgbClr val="C00000"/>
              </a:solidFill>
              <a:latin typeface="Helvetica" charset="0"/>
              <a:ea typeface="Helvetica" charset="0"/>
              <a:cs typeface="Helvetica" charset="0"/>
            </a:endParaRPr>
          </a:p>
          <a:p>
            <a:pPr algn="r">
              <a:spcAft>
                <a:spcPts val="0"/>
              </a:spcAft>
            </a:pPr>
            <a:r>
              <a:rPr lang="fr-FR" sz="3000" dirty="0" smtClean="0">
                <a:solidFill>
                  <a:srgbClr val="C00000"/>
                </a:solidFill>
                <a:latin typeface="Helvetica" charset="0"/>
                <a:ea typeface="Helvetica" charset="0"/>
                <a:cs typeface="Helvetica" charset="0"/>
              </a:rPr>
              <a:t>de </a:t>
            </a:r>
            <a:r>
              <a:rPr lang="fr-FR" sz="3000" dirty="0">
                <a:solidFill>
                  <a:srgbClr val="C00000"/>
                </a:solidFill>
                <a:latin typeface="Helvetica" charset="0"/>
                <a:ea typeface="Helvetica" charset="0"/>
                <a:cs typeface="Helvetica" charset="0"/>
              </a:rPr>
              <a:t>te recevoir; </a:t>
            </a:r>
            <a:endParaRPr lang="fr-FR" sz="3000" dirty="0" smtClean="0">
              <a:solidFill>
                <a:srgbClr val="C00000"/>
              </a:solidFill>
              <a:latin typeface="Helvetica" charset="0"/>
              <a:ea typeface="Helvetica" charset="0"/>
              <a:cs typeface="Helvetica" charset="0"/>
            </a:endParaRPr>
          </a:p>
          <a:p>
            <a:pPr algn="r">
              <a:spcAft>
                <a:spcPts val="0"/>
              </a:spcAft>
            </a:pPr>
            <a:r>
              <a:rPr lang="fr-FR" sz="3000" dirty="0" smtClean="0">
                <a:solidFill>
                  <a:srgbClr val="C00000"/>
                </a:solidFill>
                <a:latin typeface="Helvetica" charset="0"/>
                <a:ea typeface="Helvetica" charset="0"/>
                <a:cs typeface="Helvetica" charset="0"/>
              </a:rPr>
              <a:t>mais </a:t>
            </a:r>
            <a:r>
              <a:rPr lang="fr-FR" sz="3000" dirty="0">
                <a:solidFill>
                  <a:srgbClr val="C00000"/>
                </a:solidFill>
                <a:latin typeface="Helvetica" charset="0"/>
                <a:ea typeface="Helvetica" charset="0"/>
                <a:cs typeface="Helvetica" charset="0"/>
              </a:rPr>
              <a:t>dis seulement une </a:t>
            </a:r>
            <a:r>
              <a:rPr lang="fr-FR" sz="3000" dirty="0" smtClean="0">
                <a:solidFill>
                  <a:srgbClr val="C00000"/>
                </a:solidFill>
                <a:latin typeface="Helvetica" charset="0"/>
                <a:ea typeface="Helvetica" charset="0"/>
                <a:cs typeface="Helvetica" charset="0"/>
              </a:rPr>
              <a:t>parole</a:t>
            </a:r>
          </a:p>
          <a:p>
            <a:pPr algn="r">
              <a:spcAft>
                <a:spcPts val="0"/>
              </a:spcAft>
            </a:pPr>
            <a:r>
              <a:rPr lang="fr-FR" sz="3000" dirty="0" smtClean="0">
                <a:solidFill>
                  <a:srgbClr val="C00000"/>
                </a:solidFill>
                <a:latin typeface="Helvetica" charset="0"/>
                <a:ea typeface="Helvetica" charset="0"/>
                <a:cs typeface="Helvetica" charset="0"/>
              </a:rPr>
              <a:t> </a:t>
            </a:r>
            <a:r>
              <a:rPr lang="fr-FR" sz="3000" dirty="0">
                <a:solidFill>
                  <a:srgbClr val="C00000"/>
                </a:solidFill>
                <a:latin typeface="Helvetica" charset="0"/>
                <a:ea typeface="Helvetica" charset="0"/>
                <a:cs typeface="Helvetica" charset="0"/>
              </a:rPr>
              <a:t>et je serai guéri.</a:t>
            </a:r>
            <a:endParaRPr lang="en-US" sz="3000" dirty="0">
              <a:solidFill>
                <a:srgbClr val="C00000"/>
              </a:solidFill>
              <a:effectLst/>
              <a:latin typeface="Helvetica" charset="0"/>
              <a:ea typeface="Helvetica" charset="0"/>
              <a:cs typeface="Helvetica" charset="0"/>
            </a:endParaRPr>
          </a:p>
        </p:txBody>
      </p:sp>
    </p:spTree>
    <p:extLst>
      <p:ext uri="{BB962C8B-B14F-4D97-AF65-F5344CB8AC3E}">
        <p14:creationId xmlns:p14="http://schemas.microsoft.com/office/powerpoint/2010/main" val="11956803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4521" y="521900"/>
            <a:ext cx="8229600" cy="1143000"/>
          </a:xfrm>
        </p:spPr>
        <p:txBody>
          <a:bodyPr>
            <a:normAutofit/>
          </a:bodyPr>
          <a:lstStyle/>
          <a:p>
            <a:r>
              <a:rPr lang="en-US" sz="3000">
                <a:latin typeface="Helvetica"/>
                <a:cs typeface="Helvetica"/>
              </a:rPr>
              <a:t>Chant de communion</a:t>
            </a:r>
            <a:endParaRPr lang="en-US" sz="3000" dirty="0">
              <a:latin typeface="Helvetica"/>
              <a:cs typeface="Helvetica"/>
            </a:endParaRPr>
          </a:p>
        </p:txBody>
      </p:sp>
      <p:pic>
        <p:nvPicPr>
          <p:cNvPr id="4" name="Picture 3"/>
          <p:cNvPicPr>
            <a:picLocks noChangeAspect="1"/>
          </p:cNvPicPr>
          <p:nvPr/>
        </p:nvPicPr>
        <p:blipFill rotWithShape="1">
          <a:blip r:embed="rId3"/>
          <a:srcRect/>
          <a:stretch/>
        </p:blipFill>
        <p:spPr>
          <a:xfrm>
            <a:off x="171450" y="1254642"/>
            <a:ext cx="4137240" cy="4829746"/>
          </a:xfrm>
          <a:prstGeom prst="rect">
            <a:avLst/>
          </a:prstGeom>
          <a:effectLst>
            <a:softEdge rad="228600"/>
          </a:effectLst>
        </p:spPr>
      </p:pic>
    </p:spTree>
    <p:extLst>
      <p:ext uri="{BB962C8B-B14F-4D97-AF65-F5344CB8AC3E}">
        <p14:creationId xmlns:p14="http://schemas.microsoft.com/office/powerpoint/2010/main" val="19199574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4279" y="471799"/>
            <a:ext cx="8229600" cy="1143000"/>
          </a:xfrm>
        </p:spPr>
        <p:txBody>
          <a:bodyPr>
            <a:normAutofit/>
          </a:bodyPr>
          <a:lstStyle/>
          <a:p>
            <a:r>
              <a:rPr lang="en-US" sz="3000">
                <a:latin typeface="Helvetica"/>
                <a:cs typeface="Helvetica"/>
              </a:rPr>
              <a:t>Chant </a:t>
            </a:r>
            <a:r>
              <a:rPr lang="en-US" sz="3000" dirty="0" err="1">
                <a:latin typeface="Helvetica"/>
                <a:cs typeface="Helvetica"/>
              </a:rPr>
              <a:t>d’envoi</a:t>
            </a:r>
            <a:endParaRPr lang="en-US" sz="3000" dirty="0">
              <a:latin typeface="Helvetica"/>
              <a:cs typeface="Helvetica"/>
            </a:endParaRPr>
          </a:p>
        </p:txBody>
      </p:sp>
      <p:pic>
        <p:nvPicPr>
          <p:cNvPr id="4" name="Picture 3"/>
          <p:cNvPicPr>
            <a:picLocks noChangeAspect="1"/>
          </p:cNvPicPr>
          <p:nvPr/>
        </p:nvPicPr>
        <p:blipFill rotWithShape="1">
          <a:blip r:embed="rId3"/>
          <a:srcRect/>
          <a:stretch/>
        </p:blipFill>
        <p:spPr>
          <a:xfrm>
            <a:off x="171450" y="1254642"/>
            <a:ext cx="4137240" cy="4829746"/>
          </a:xfrm>
          <a:prstGeom prst="rect">
            <a:avLst/>
          </a:prstGeom>
          <a:effectLst>
            <a:softEdge rad="228600"/>
          </a:effectLst>
        </p:spPr>
      </p:pic>
    </p:spTree>
    <p:extLst>
      <p:ext uri="{BB962C8B-B14F-4D97-AF65-F5344CB8AC3E}">
        <p14:creationId xmlns:p14="http://schemas.microsoft.com/office/powerpoint/2010/main" val="14222600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478</TotalTime>
  <Words>742</Words>
  <Application>Microsoft Macintosh PowerPoint</Application>
  <PresentationFormat>On-screen Show (4:3)</PresentationFormat>
  <Paragraphs>173</Paragraphs>
  <Slides>33</Slides>
  <Notes>28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Calibri</vt:lpstr>
      <vt:lpstr>Helvetica</vt:lpstr>
      <vt:lpstr>Arial</vt:lpstr>
      <vt:lpstr>Office Theme</vt:lpstr>
      <vt:lpstr>PÂQUES</vt:lpstr>
      <vt:lpstr>Chant d’ouverture</vt:lpstr>
      <vt:lpstr>PowerPoint Presentation</vt:lpstr>
      <vt:lpstr>PowerPoint Presentation</vt:lpstr>
      <vt:lpstr>PowerPoint Presentation</vt:lpstr>
      <vt:lpstr>PowerPoint Presentation</vt:lpstr>
      <vt:lpstr>ALLELULIA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ALLELULIA</vt:lpstr>
      <vt:lpstr>PowerPoint Presentation</vt:lpstr>
      <vt:lpstr>PowerPoint Presentation</vt:lpstr>
      <vt:lpstr>PowerPoint Presentation</vt:lpstr>
      <vt:lpstr>PowerPoint Presentation</vt:lpstr>
      <vt:lpstr>PowerPoint Presentation</vt:lpstr>
      <vt:lpstr>PowerPoint Presentation</vt:lpstr>
      <vt:lpstr>Chant d’offertoire </vt:lpstr>
      <vt:lpstr>PowerPoint Presentation</vt:lpstr>
      <vt:lpstr>PowerPoint Presentation</vt:lpstr>
      <vt:lpstr>PowerPoint Presentation</vt:lpstr>
      <vt:lpstr>Notre Père</vt:lpstr>
      <vt:lpstr>PowerPoint Presentation</vt:lpstr>
      <vt:lpstr>PowerPoint Presentation</vt:lpstr>
      <vt:lpstr>Chant de communion</vt:lpstr>
      <vt:lpstr>Chant d’envoi</vt:lpstr>
    </vt:vector>
  </TitlesOfParts>
  <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Marilena Berardinelli</dc:creator>
  <cp:lastModifiedBy>Microsoft Office User</cp:lastModifiedBy>
  <cp:revision>72</cp:revision>
  <dcterms:created xsi:type="dcterms:W3CDTF">2017-02-28T02:17:07Z</dcterms:created>
  <dcterms:modified xsi:type="dcterms:W3CDTF">2018-07-09T22:43:23Z</dcterms:modified>
</cp:coreProperties>
</file>